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Lst>
  <p:notesMasterIdLst>
    <p:notesMasterId r:id="rId42"/>
  </p:notesMasterIdLst>
  <p:sldIdLst>
    <p:sldId id="256" r:id="rId5"/>
    <p:sldId id="323" r:id="rId6"/>
    <p:sldId id="334" r:id="rId7"/>
    <p:sldId id="322" r:id="rId8"/>
    <p:sldId id="262" r:id="rId9"/>
    <p:sldId id="257" r:id="rId10"/>
    <p:sldId id="261" r:id="rId11"/>
    <p:sldId id="333" r:id="rId12"/>
    <p:sldId id="325" r:id="rId13"/>
    <p:sldId id="321" r:id="rId14"/>
    <p:sldId id="339" r:id="rId15"/>
    <p:sldId id="290" r:id="rId16"/>
    <p:sldId id="314" r:id="rId17"/>
    <p:sldId id="310" r:id="rId18"/>
    <p:sldId id="309" r:id="rId19"/>
    <p:sldId id="306" r:id="rId20"/>
    <p:sldId id="340" r:id="rId21"/>
    <p:sldId id="342" r:id="rId22"/>
    <p:sldId id="274" r:id="rId23"/>
    <p:sldId id="326" r:id="rId24"/>
    <p:sldId id="264" r:id="rId25"/>
    <p:sldId id="336" r:id="rId26"/>
    <p:sldId id="308" r:id="rId27"/>
    <p:sldId id="267" r:id="rId28"/>
    <p:sldId id="337" r:id="rId29"/>
    <p:sldId id="327" r:id="rId30"/>
    <p:sldId id="265" r:id="rId31"/>
    <p:sldId id="343" r:id="rId32"/>
    <p:sldId id="328" r:id="rId33"/>
    <p:sldId id="270" r:id="rId34"/>
    <p:sldId id="292" r:id="rId35"/>
    <p:sldId id="329" r:id="rId36"/>
    <p:sldId id="271" r:id="rId37"/>
    <p:sldId id="330" r:id="rId38"/>
    <p:sldId id="272" r:id="rId39"/>
    <p:sldId id="332" r:id="rId40"/>
    <p:sldId id="263" r:id="rId41"/>
  </p:sldIdLst>
  <p:sldSz cx="12192000" cy="6858000"/>
  <p:notesSz cx="6858000" cy="9144000"/>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356" autoAdjust="0"/>
  </p:normalViewPr>
  <p:slideViewPr>
    <p:cSldViewPr snapToGrid="0">
      <p:cViewPr varScale="1">
        <p:scale>
          <a:sx n="93" d="100"/>
          <a:sy n="93" d="100"/>
        </p:scale>
        <p:origin x="1236" y="72"/>
      </p:cViewPr>
      <p:guideLst/>
    </p:cSldViewPr>
  </p:slideViewPr>
  <p:notesTextViewPr>
    <p:cViewPr>
      <p:scale>
        <a:sx n="1" d="1"/>
        <a:sy n="1" d="1"/>
      </p:scale>
      <p:origin x="0" y="0"/>
    </p:cViewPr>
  </p:notesTextViewPr>
  <p:sorterViewPr>
    <p:cViewPr>
      <p:scale>
        <a:sx n="100" d="100"/>
        <a:sy n="100" d="100"/>
      </p:scale>
      <p:origin x="0" y="-19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ynthia Tonet" userId="66e6ea05-1a71-44da-835c-84bc96724273" providerId="ADAL" clId="{B5F8928C-955B-4E23-84A2-E79855CA923E}"/>
    <pc:docChg chg="modSld">
      <pc:chgData name="Cynthia Tonet" userId="66e6ea05-1a71-44da-835c-84bc96724273" providerId="ADAL" clId="{B5F8928C-955B-4E23-84A2-E79855CA923E}" dt="2022-11-29T00:52:47.308" v="0" actId="114"/>
      <pc:docMkLst>
        <pc:docMk/>
      </pc:docMkLst>
      <pc:sldChg chg="modSp mod">
        <pc:chgData name="Cynthia Tonet" userId="66e6ea05-1a71-44da-835c-84bc96724273" providerId="ADAL" clId="{B5F8928C-955B-4E23-84A2-E79855CA923E}" dt="2022-11-29T00:52:47.308" v="0" actId="114"/>
        <pc:sldMkLst>
          <pc:docMk/>
          <pc:sldMk cId="0" sldId="256"/>
        </pc:sldMkLst>
        <pc:spChg chg="mod">
          <ac:chgData name="Cynthia Tonet" userId="66e6ea05-1a71-44da-835c-84bc96724273" providerId="ADAL" clId="{B5F8928C-955B-4E23-84A2-E79855CA923E}" dt="2022-11-29T00:52:47.308" v="0" actId="114"/>
          <ac:spMkLst>
            <pc:docMk/>
            <pc:sldMk cId="0" sldId="256"/>
            <ac:spMk id="15368" creationId="{27557310-945D-7795-18A4-B576EDA5A6C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Google Shape;3;n">
            <a:extLst>
              <a:ext uri="{FF2B5EF4-FFF2-40B4-BE49-F238E27FC236}">
                <a16:creationId xmlns:a16="http://schemas.microsoft.com/office/drawing/2014/main" id="{CAE93770-AACE-6D0A-49E9-093F237354D6}"/>
              </a:ext>
            </a:extLst>
          </p:cNvPr>
          <p:cNvSpPr txBox="1">
            <a:spLocks noGrp="1" noChangeArrowheads="1"/>
          </p:cNvSpPr>
          <p:nvPr>
            <p:ph type="hdr" idx="2"/>
          </p:nvPr>
        </p:nvSpPr>
        <p:spPr bwMode="auto">
          <a:xfrm>
            <a:off x="0"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sz="1200">
                <a:latin typeface="Calibri" panose="020F0502020204030204" pitchFamily="34" charset="0"/>
                <a:cs typeface="Calibri" panose="020F0502020204030204" pitchFamily="34" charset="0"/>
                <a:sym typeface="Calibri" panose="020F0502020204030204" pitchFamily="34" charset="0"/>
              </a:defRPr>
            </a:lvl1pPr>
          </a:lstStyle>
          <a:p>
            <a:endParaRPr lang="en-US" altLang="en-US"/>
          </a:p>
        </p:txBody>
      </p:sp>
      <p:sp>
        <p:nvSpPr>
          <p:cNvPr id="14339" name="Google Shape;4;n">
            <a:extLst>
              <a:ext uri="{FF2B5EF4-FFF2-40B4-BE49-F238E27FC236}">
                <a16:creationId xmlns:a16="http://schemas.microsoft.com/office/drawing/2014/main" id="{DCC20C32-0ED6-2C90-4C5B-8198A4D378C3}"/>
              </a:ext>
            </a:extLst>
          </p:cNvPr>
          <p:cNvSpPr txBox="1">
            <a:spLocks noGrp="1" noChangeArrowheads="1"/>
          </p:cNvSpPr>
          <p:nvPr>
            <p:ph type="dt" idx="10"/>
          </p:nvPr>
        </p:nvSpPr>
        <p:spPr bwMode="auto">
          <a:xfrm>
            <a:off x="3884613"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r" eaLnBrk="1" hangingPunct="1">
              <a:buClr>
                <a:srgbClr val="000000"/>
              </a:buClr>
              <a:buSzPts val="1400"/>
              <a:buFont typeface="Arial" panose="020B0604020202020204" pitchFamily="34" charset="0"/>
              <a:buNone/>
              <a:defRPr sz="1200">
                <a:latin typeface="Calibri" panose="020F0502020204030204" pitchFamily="34" charset="0"/>
                <a:cs typeface="Calibri" panose="020F0502020204030204" pitchFamily="34" charset="0"/>
                <a:sym typeface="Calibri" panose="020F0502020204030204" pitchFamily="34" charset="0"/>
              </a:defRPr>
            </a:lvl1pPr>
          </a:lstStyle>
          <a:p>
            <a:endParaRPr lang="en-US" altLang="en-US"/>
          </a:p>
        </p:txBody>
      </p:sp>
      <p:sp>
        <p:nvSpPr>
          <p:cNvPr id="14340" name="Google Shape;5;n">
            <a:extLst>
              <a:ext uri="{FF2B5EF4-FFF2-40B4-BE49-F238E27FC236}">
                <a16:creationId xmlns:a16="http://schemas.microsoft.com/office/drawing/2014/main" id="{91E1B136-EFE6-BD48-450E-25F3230D362D}"/>
              </a:ext>
            </a:extLst>
          </p:cNvPr>
          <p:cNvSpPr>
            <a:spLocks noGrp="1" noRot="1" noChangeAspect="1"/>
          </p:cNvSpPr>
          <p:nvPr>
            <p:ph type="sldImg" idx="3"/>
          </p:nvPr>
        </p:nvSpPr>
        <p:spPr bwMode="auto">
          <a:xfrm>
            <a:off x="685800" y="1143000"/>
            <a:ext cx="5486400" cy="30861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4341" name="Google Shape;6;n">
            <a:extLst>
              <a:ext uri="{FF2B5EF4-FFF2-40B4-BE49-F238E27FC236}">
                <a16:creationId xmlns:a16="http://schemas.microsoft.com/office/drawing/2014/main" id="{D90A03E5-92A2-90AA-37A4-4F5C33295D21}"/>
              </a:ext>
            </a:extLst>
          </p:cNvPr>
          <p:cNvSpPr txBox="1">
            <a:spLocks noGrp="1" noChangeArrowheads="1"/>
          </p:cNvSpPr>
          <p:nvPr>
            <p:ph type="body" idx="1"/>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
        <p:nvSpPr>
          <p:cNvPr id="14342" name="Google Shape;7;n">
            <a:extLst>
              <a:ext uri="{FF2B5EF4-FFF2-40B4-BE49-F238E27FC236}">
                <a16:creationId xmlns:a16="http://schemas.microsoft.com/office/drawing/2014/main" id="{C3F3CDA2-9305-157B-F4BB-44DCAFBC8612}"/>
              </a:ext>
            </a:extLst>
          </p:cNvPr>
          <p:cNvSpPr txBox="1">
            <a:spLocks noGrp="1" noChangeArrowheads="1"/>
          </p:cNvSpPr>
          <p:nvPr>
            <p:ph type="ftr" idx="11"/>
          </p:nvPr>
        </p:nvSpPr>
        <p:spPr bwMode="auto">
          <a:xfrm>
            <a:off x="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b" anchorCtr="0" compatLnSpc="1">
            <a:prstTxWarp prst="textNoShape">
              <a:avLst/>
            </a:prstTxWarp>
          </a:bodyPr>
          <a:lstStyle>
            <a:lvl1pPr eaLnBrk="1" hangingPunct="1">
              <a:buClr>
                <a:srgbClr val="000000"/>
              </a:buClr>
              <a:buSzPts val="1400"/>
              <a:buFont typeface="Arial" panose="020B0604020202020204" pitchFamily="34" charset="0"/>
              <a:buNone/>
              <a:defRPr sz="1200">
                <a:latin typeface="Calibri" panose="020F0502020204030204" pitchFamily="34" charset="0"/>
                <a:cs typeface="Calibri" panose="020F0502020204030204" pitchFamily="34" charset="0"/>
                <a:sym typeface="Calibri" panose="020F0502020204030204" pitchFamily="34" charset="0"/>
              </a:defRPr>
            </a:lvl1pPr>
          </a:lstStyle>
          <a:p>
            <a:endParaRPr lang="en-US" altLang="en-US"/>
          </a:p>
        </p:txBody>
      </p:sp>
      <p:sp>
        <p:nvSpPr>
          <p:cNvPr id="14343" name="Google Shape;8;n">
            <a:extLst>
              <a:ext uri="{FF2B5EF4-FFF2-40B4-BE49-F238E27FC236}">
                <a16:creationId xmlns:a16="http://schemas.microsoft.com/office/drawing/2014/main" id="{27D3260E-1E3E-075C-23FA-40E0EB233BF0}"/>
              </a:ext>
            </a:extLst>
          </p:cNvPr>
          <p:cNvSpPr txBox="1">
            <a:spLocks noGrp="1" noChangeArrowheads="1"/>
          </p:cNvSpPr>
          <p:nvPr>
            <p:ph type="sldNum" idx="12"/>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b" anchorCtr="0" compatLnSpc="1">
            <a:prstTxWarp prst="textNoShape">
              <a:avLst/>
            </a:prstTxWarp>
          </a:bodyPr>
          <a:lstStyle>
            <a:lvl1pPr algn="r" eaLnBrk="1" hangingPunct="1">
              <a:buClr>
                <a:srgbClr val="000000"/>
              </a:buClr>
              <a:buFont typeface="Arial" panose="020B0604020202020204" pitchFamily="34" charset="0"/>
              <a:buNone/>
              <a:defRPr sz="1200">
                <a:latin typeface="Calibri" panose="020F0502020204030204" pitchFamily="34" charset="0"/>
                <a:cs typeface="Calibri" panose="020F0502020204030204" pitchFamily="34" charset="0"/>
                <a:sym typeface="Calibri" panose="020F0502020204030204" pitchFamily="34" charset="0"/>
              </a:defRPr>
            </a:lvl1pPr>
          </a:lstStyle>
          <a:p>
            <a:fld id="{3D50D15D-C54D-47C7-9156-0CA81B550571}" type="slidenum">
              <a:rPr lang="en-US" altLang="en-US"/>
              <a:pPr/>
              <a:t>‹#›</a:t>
            </a:fld>
            <a:endParaRPr lang="en-US" altLang="en-US"/>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6" name="Google Shape;130;p1:notes">
            <a:extLst>
              <a:ext uri="{FF2B5EF4-FFF2-40B4-BE49-F238E27FC236}">
                <a16:creationId xmlns:a16="http://schemas.microsoft.com/office/drawing/2014/main" id="{4768C82C-355B-A9EF-2D28-6B7F65A15DDE}"/>
              </a:ext>
            </a:extLst>
          </p:cNvPr>
          <p:cNvSpPr txBox="1">
            <a:spLocks noGrp="1" noChangeArrowheads="1"/>
          </p:cNvSpPr>
          <p:nvPr>
            <p:ph type="body" idx="1"/>
          </p:nvPr>
        </p:nvSpPr>
        <p:spPr/>
        <p:txBody>
          <a:bodyPr/>
          <a:lstStyle/>
          <a:p>
            <a:pPr marL="0" indent="0" algn="l" rtl="0" eaLnBrk="1" hangingPunct="1">
              <a:buSzPts val="1400"/>
            </a:pPr>
            <a:endParaRPr lang="fr-ca" altLang="en-US" sz="1200" dirty="0">
              <a:latin typeface="Calibri" panose="020F0502020204030204" pitchFamily="34" charset="0"/>
              <a:cs typeface="Calibri" panose="020F0502020204030204" pitchFamily="34" charset="0"/>
              <a:sym typeface="Calibri" panose="020F0502020204030204" pitchFamily="34" charset="0"/>
            </a:endParaRPr>
          </a:p>
        </p:txBody>
      </p:sp>
      <p:sp>
        <p:nvSpPr>
          <p:cNvPr id="16387" name="Google Shape;131;p1:notes">
            <a:extLst>
              <a:ext uri="{FF2B5EF4-FFF2-40B4-BE49-F238E27FC236}">
                <a16:creationId xmlns:a16="http://schemas.microsoft.com/office/drawing/2014/main" id="{FB71ACBB-36E2-F60B-AD96-05D184BB3C8F}"/>
              </a:ext>
            </a:extLst>
          </p:cNvPr>
          <p:cNvSpPr>
            <a:spLocks noGrp="1" noRot="1" noChangeAspect="1" noTextEdit="1"/>
          </p:cNvSpPr>
          <p:nvPr>
            <p:ph type="sldImg" idx="2"/>
          </p:nvPr>
        </p:nvSpPr>
        <p:spPr>
          <a:noFill/>
          <a:ln>
            <a:headEnd/>
            <a:tailE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21032CEA-04B6-4968-074E-5561CFA6C8B1}"/>
              </a:ext>
            </a:extLst>
          </p:cNvPr>
          <p:cNvSpPr>
            <a:spLocks noGrp="1" noRot="1" noChangeAspect="1" noTextEdit="1"/>
          </p:cNvSpPr>
          <p:nvPr>
            <p:ph type="sldImg"/>
          </p:nvPr>
        </p:nvSpPr>
        <p:spPr>
          <a:ln>
            <a:headEnd/>
            <a:tailEnd/>
          </a:ln>
        </p:spPr>
      </p:sp>
      <p:sp>
        <p:nvSpPr>
          <p:cNvPr id="35843" name="Notes Placeholder 2">
            <a:extLst>
              <a:ext uri="{FF2B5EF4-FFF2-40B4-BE49-F238E27FC236}">
                <a16:creationId xmlns:a16="http://schemas.microsoft.com/office/drawing/2014/main" id="{581CA3D7-12EA-D4C7-BADC-45BD5A563DF9}"/>
              </a:ext>
            </a:extLst>
          </p:cNvPr>
          <p:cNvSpPr txBox="1">
            <a:spLocks noGrp="1" noChangeArrowheads="1"/>
          </p:cNvSpPr>
          <p:nvPr>
            <p:ph type="body" idx="1"/>
          </p:nvPr>
        </p:nvSpPr>
        <p:spPr/>
        <p:txBody>
          <a:bodyPr/>
          <a:lstStyle/>
          <a:p>
            <a:pPr algn="l" rtl="0" eaLnBrk="1" hangingPunct="1">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35844" name="Slide Number Placeholder 3">
            <a:extLst>
              <a:ext uri="{FF2B5EF4-FFF2-40B4-BE49-F238E27FC236}">
                <a16:creationId xmlns:a16="http://schemas.microsoft.com/office/drawing/2014/main" id="{EEE91AA7-DCC3-D0B0-8D69-5509BFF81FC8}"/>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a:fld id="{9123A937-BFC6-4521-8A30-0736AFF71009}" type="slidenum">
              <a:rPr/>
              <a:pPr algn="l"/>
              <a:t>11</a:t>
            </a:fld>
            <a:endParaRPr lang="fr-ca"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2369C8EF-3BBA-35B9-DC67-5A6BBB32355C}"/>
              </a:ext>
            </a:extLst>
          </p:cNvPr>
          <p:cNvSpPr>
            <a:spLocks noGrp="1" noRot="1" noChangeAspect="1" noTextEdit="1"/>
          </p:cNvSpPr>
          <p:nvPr>
            <p:ph type="sldImg"/>
          </p:nvPr>
        </p:nvSpPr>
        <p:spPr>
          <a:ln>
            <a:headEnd/>
            <a:tailEnd/>
          </a:ln>
        </p:spPr>
      </p:sp>
      <p:sp>
        <p:nvSpPr>
          <p:cNvPr id="37891" name="Notes Placeholder 2">
            <a:extLst>
              <a:ext uri="{FF2B5EF4-FFF2-40B4-BE49-F238E27FC236}">
                <a16:creationId xmlns:a16="http://schemas.microsoft.com/office/drawing/2014/main" id="{0FB9F050-3371-A1E8-C2E4-BA1C211A6FCE}"/>
              </a:ext>
            </a:extLst>
          </p:cNvPr>
          <p:cNvSpPr txBox="1">
            <a:spLocks noGrp="1" noChangeArrowheads="1"/>
          </p:cNvSpPr>
          <p:nvPr>
            <p:ph type="body" idx="1"/>
          </p:nvPr>
        </p:nvSpPr>
        <p:spPr/>
        <p:txBody>
          <a:bodyPr/>
          <a:lstStyle/>
          <a:p>
            <a:pPr algn="l" rtl="0" eaLnBrk="1" hangingPunct="1">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37892" name="Slide Number Placeholder 3">
            <a:extLst>
              <a:ext uri="{FF2B5EF4-FFF2-40B4-BE49-F238E27FC236}">
                <a16:creationId xmlns:a16="http://schemas.microsoft.com/office/drawing/2014/main" id="{24E6CE4F-96ED-F45F-6827-AA3031EB8107}"/>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a:fld id="{7FFB9162-A41A-496F-8255-D0BFE7139584}" type="slidenum">
              <a:rPr/>
              <a:pPr algn="l"/>
              <a:t>12</a:t>
            </a:fld>
            <a:endParaRPr lang="fr-ca"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449802FD-8BC4-C547-F97B-D42E025AE4F8}"/>
              </a:ext>
            </a:extLst>
          </p:cNvPr>
          <p:cNvSpPr>
            <a:spLocks noGrp="1" noRot="1" noChangeAspect="1" noTextEdit="1"/>
          </p:cNvSpPr>
          <p:nvPr>
            <p:ph type="sldImg"/>
          </p:nvPr>
        </p:nvSpPr>
        <p:spPr>
          <a:ln>
            <a:headEnd/>
            <a:tailEnd/>
          </a:ln>
        </p:spPr>
      </p:sp>
      <p:sp>
        <p:nvSpPr>
          <p:cNvPr id="39939" name="Notes Placeholder 2">
            <a:extLst>
              <a:ext uri="{FF2B5EF4-FFF2-40B4-BE49-F238E27FC236}">
                <a16:creationId xmlns:a16="http://schemas.microsoft.com/office/drawing/2014/main" id="{CA8D3A64-8B9E-5FD7-DFD6-9E2F5A77CFD0}"/>
              </a:ext>
            </a:extLst>
          </p:cNvPr>
          <p:cNvSpPr txBox="1">
            <a:spLocks noGrp="1" noChangeArrowheads="1"/>
          </p:cNvSpPr>
          <p:nvPr>
            <p:ph type="body" idx="1"/>
          </p:nvPr>
        </p:nvSpPr>
        <p:spPr/>
        <p:txBody>
          <a:bodyPr/>
          <a:lstStyle/>
          <a:p>
            <a:pPr algn="l" rtl="0" eaLnBrk="1" hangingPunct="1">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39940" name="Slide Number Placeholder 3">
            <a:extLst>
              <a:ext uri="{FF2B5EF4-FFF2-40B4-BE49-F238E27FC236}">
                <a16:creationId xmlns:a16="http://schemas.microsoft.com/office/drawing/2014/main" id="{605513F4-E086-53BF-35A3-4422AFBBAE70}"/>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a:fld id="{0AEABF7E-9CB4-4338-8483-28005FCF8D71}" type="slidenum">
              <a:rPr sz="1200">
                <a:latin typeface="Calibri" panose="020F0502020204030204" pitchFamily="34" charset="0"/>
                <a:cs typeface="Calibri" panose="020F0502020204030204" pitchFamily="34" charset="0"/>
                <a:sym typeface="Calibri" panose="020F0502020204030204" pitchFamily="34" charset="0"/>
              </a:rPr>
              <a:pPr/>
              <a:t>13</a:t>
            </a:fld>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90E8C878-CF43-E395-E2A2-778FD000F16D}"/>
              </a:ext>
            </a:extLst>
          </p:cNvPr>
          <p:cNvSpPr>
            <a:spLocks noGrp="1" noRot="1" noChangeAspect="1" noTextEdit="1"/>
          </p:cNvSpPr>
          <p:nvPr>
            <p:ph type="sldImg"/>
          </p:nvPr>
        </p:nvSpPr>
        <p:spPr>
          <a:ln>
            <a:headEnd/>
            <a:tailEnd/>
          </a:ln>
        </p:spPr>
      </p:sp>
      <p:sp>
        <p:nvSpPr>
          <p:cNvPr id="41987" name="Notes Placeholder 2">
            <a:extLst>
              <a:ext uri="{FF2B5EF4-FFF2-40B4-BE49-F238E27FC236}">
                <a16:creationId xmlns:a16="http://schemas.microsoft.com/office/drawing/2014/main" id="{AF6CAB33-82F1-0809-CA5D-D85FB46A9099}"/>
              </a:ext>
            </a:extLst>
          </p:cNvPr>
          <p:cNvSpPr txBox="1">
            <a:spLocks noGrp="1" noChangeArrowheads="1"/>
          </p:cNvSpPr>
          <p:nvPr>
            <p:ph type="body" idx="1"/>
          </p:nvPr>
        </p:nvSpPr>
        <p:spPr/>
        <p:txBody>
          <a:bodyPr/>
          <a:lstStyle/>
          <a:p>
            <a:pPr algn="l" rtl="0" eaLnBrk="1" hangingPunct="1">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41988" name="Slide Number Placeholder 3">
            <a:extLst>
              <a:ext uri="{FF2B5EF4-FFF2-40B4-BE49-F238E27FC236}">
                <a16:creationId xmlns:a16="http://schemas.microsoft.com/office/drawing/2014/main" id="{781BFF26-49B1-651A-BE48-D7CE2EACE29A}"/>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a:fld id="{1AED16F0-F040-43A9-B967-5B26FDC2FE2B}" type="slidenum">
              <a:rPr/>
              <a:pPr algn="l"/>
              <a:t>14</a:t>
            </a:fld>
            <a:endParaRPr lang="fr-ca"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4D2D02FD-AC5A-A9CA-58EE-E43D5C860125}"/>
              </a:ext>
            </a:extLst>
          </p:cNvPr>
          <p:cNvSpPr>
            <a:spLocks noGrp="1" noRot="1" noChangeAspect="1" noTextEdit="1"/>
          </p:cNvSpPr>
          <p:nvPr>
            <p:ph type="sldImg"/>
          </p:nvPr>
        </p:nvSpPr>
        <p:spPr>
          <a:ln>
            <a:headEnd/>
            <a:tailEnd/>
          </a:ln>
        </p:spPr>
      </p:sp>
      <p:sp>
        <p:nvSpPr>
          <p:cNvPr id="44035" name="Notes Placeholder 2">
            <a:extLst>
              <a:ext uri="{FF2B5EF4-FFF2-40B4-BE49-F238E27FC236}">
                <a16:creationId xmlns:a16="http://schemas.microsoft.com/office/drawing/2014/main" id="{3CD58B01-56F1-77DA-B2FD-BA8A760B3998}"/>
              </a:ext>
            </a:extLst>
          </p:cNvPr>
          <p:cNvSpPr txBox="1">
            <a:spLocks noGrp="1" noChangeArrowheads="1"/>
          </p:cNvSpPr>
          <p:nvPr>
            <p:ph type="body" idx="1"/>
          </p:nvPr>
        </p:nvSpPr>
        <p:spPr/>
        <p:txBody>
          <a:bodyPr/>
          <a:lstStyle/>
          <a:p>
            <a:pPr algn="l" rtl="0" eaLnBrk="1" hangingPunct="1">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44036" name="Slide Number Placeholder 3">
            <a:extLst>
              <a:ext uri="{FF2B5EF4-FFF2-40B4-BE49-F238E27FC236}">
                <a16:creationId xmlns:a16="http://schemas.microsoft.com/office/drawing/2014/main" id="{34B22FE1-CA2B-61AD-6125-E0DA2388A026}"/>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a:fld id="{7E9EB25E-7DCB-492F-B92F-74618594E184}" type="slidenum">
              <a:rPr/>
              <a:pPr algn="l"/>
              <a:t>15</a:t>
            </a:fld>
            <a:endParaRPr lang="fr-ca"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30E66093-0836-B4BA-F9E2-6A633FC18368}"/>
              </a:ext>
            </a:extLst>
          </p:cNvPr>
          <p:cNvSpPr>
            <a:spLocks noGrp="1" noRot="1" noChangeAspect="1" noTextEdit="1"/>
          </p:cNvSpPr>
          <p:nvPr>
            <p:ph type="sldImg"/>
          </p:nvPr>
        </p:nvSpPr>
        <p:spPr>
          <a:ln>
            <a:headEnd/>
            <a:tailEnd/>
          </a:ln>
        </p:spPr>
      </p:sp>
      <p:sp>
        <p:nvSpPr>
          <p:cNvPr id="46083" name="Notes Placeholder 2">
            <a:extLst>
              <a:ext uri="{FF2B5EF4-FFF2-40B4-BE49-F238E27FC236}">
                <a16:creationId xmlns:a16="http://schemas.microsoft.com/office/drawing/2014/main" id="{D016ACA9-BC26-FE9B-17F9-3EC99EC13FE7}"/>
              </a:ext>
            </a:extLst>
          </p:cNvPr>
          <p:cNvSpPr txBox="1">
            <a:spLocks noGrp="1" noChangeArrowheads="1"/>
          </p:cNvSpPr>
          <p:nvPr>
            <p:ph type="body" idx="1"/>
          </p:nvPr>
        </p:nvSpPr>
        <p:spPr/>
        <p:txBody>
          <a:bodyPr/>
          <a:lstStyle/>
          <a:p>
            <a:pPr algn="l" rtl="0" eaLnBrk="1" hangingPunct="1">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46084" name="Slide Number Placeholder 3">
            <a:extLst>
              <a:ext uri="{FF2B5EF4-FFF2-40B4-BE49-F238E27FC236}">
                <a16:creationId xmlns:a16="http://schemas.microsoft.com/office/drawing/2014/main" id="{3F981847-6201-C465-CE12-DE55F7317D67}"/>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a:fld id="{843ACE01-A3DE-4004-92BD-061376525DDC}" type="slidenum">
              <a:rPr/>
              <a:pPr algn="l"/>
              <a:t>16</a:t>
            </a:fld>
            <a:endParaRPr lang="fr-ca"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6B4CE347-4992-57BC-EC7C-1F8308E9AA60}"/>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68F80162-8DC3-358A-434B-13B506A811D9}"/>
              </a:ext>
            </a:extLst>
          </p:cNvPr>
          <p:cNvSpPr txBox="1">
            <a:spLocks noGrp="1" noChangeArrowheads="1"/>
          </p:cNvSpPr>
          <p:nvPr>
            <p:ph type="body" idx="1"/>
          </p:nvPr>
        </p:nvSpPr>
        <p:spPr/>
        <p:txBody>
          <a:bodyPr/>
          <a:lstStyle/>
          <a:p>
            <a:pPr algn="l" rtl="0" eaLnBrk="1" hangingPunct="1">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48132" name="Slide Number Placeholder 3">
            <a:extLst>
              <a:ext uri="{FF2B5EF4-FFF2-40B4-BE49-F238E27FC236}">
                <a16:creationId xmlns:a16="http://schemas.microsoft.com/office/drawing/2014/main" id="{59F19FBC-0CAB-3CB4-BA7E-F56E170BC027}"/>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a:fld id="{D6AE088D-A13A-47B0-8E96-4CF03178FFE1}" type="slidenum">
              <a:rPr/>
              <a:pPr algn="l"/>
              <a:t>17</a:t>
            </a:fld>
            <a:endParaRPr lang="fr-ca"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EDE9A9C9-B888-E84D-DF7E-9FB93155C03F}"/>
              </a:ext>
            </a:extLst>
          </p:cNvPr>
          <p:cNvSpPr>
            <a:spLocks noGrp="1" noRot="1" noChangeAspect="1" noTextEdit="1"/>
          </p:cNvSpPr>
          <p:nvPr>
            <p:ph type="sldImg"/>
          </p:nvPr>
        </p:nvSpPr>
        <p:spPr>
          <a:ln>
            <a:headEnd/>
            <a:tailEnd/>
          </a:ln>
        </p:spPr>
      </p:sp>
      <p:sp>
        <p:nvSpPr>
          <p:cNvPr id="50179" name="Notes Placeholder 2">
            <a:extLst>
              <a:ext uri="{FF2B5EF4-FFF2-40B4-BE49-F238E27FC236}">
                <a16:creationId xmlns:a16="http://schemas.microsoft.com/office/drawing/2014/main" id="{42E6FB31-27A9-11EA-7441-A3A86B1B4958}"/>
              </a:ext>
            </a:extLst>
          </p:cNvPr>
          <p:cNvSpPr txBox="1">
            <a:spLocks noGrp="1" noChangeArrowheads="1"/>
          </p:cNvSpPr>
          <p:nvPr>
            <p:ph type="body" idx="1"/>
          </p:nvPr>
        </p:nvSpPr>
        <p:spPr/>
        <p:txBody>
          <a:bodyPr/>
          <a:lstStyle/>
          <a:p>
            <a:pPr algn="l" rtl="0" eaLnBrk="1" hangingPunct="1">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50180" name="Slide Number Placeholder 3">
            <a:extLst>
              <a:ext uri="{FF2B5EF4-FFF2-40B4-BE49-F238E27FC236}">
                <a16:creationId xmlns:a16="http://schemas.microsoft.com/office/drawing/2014/main" id="{E4599CB9-9076-2E64-9C5D-D8F9F28F42F0}"/>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a:fld id="{10AC764E-FB9D-456C-9425-AC77B607198E}" type="slidenum">
              <a:rPr/>
              <a:pPr algn="l"/>
              <a:t>18</a:t>
            </a:fld>
            <a:endParaRPr lang="fr-ca"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D4F2B00C-7B03-550D-2AE5-E1BB106B5278}"/>
              </a:ext>
            </a:extLst>
          </p:cNvPr>
          <p:cNvSpPr>
            <a:spLocks noGrp="1" noRot="1" noChangeAspect="1" noTextEdit="1"/>
          </p:cNvSpPr>
          <p:nvPr>
            <p:ph type="sldImg"/>
          </p:nvPr>
        </p:nvSpPr>
        <p:spPr>
          <a:ln>
            <a:headEnd/>
            <a:tailEnd/>
          </a:ln>
        </p:spPr>
      </p:sp>
      <p:sp>
        <p:nvSpPr>
          <p:cNvPr id="52227" name="Notes Placeholder 2">
            <a:extLst>
              <a:ext uri="{FF2B5EF4-FFF2-40B4-BE49-F238E27FC236}">
                <a16:creationId xmlns:a16="http://schemas.microsoft.com/office/drawing/2014/main" id="{1AA2B285-254B-AF0C-2581-0F100196CEB8}"/>
              </a:ext>
            </a:extLst>
          </p:cNvPr>
          <p:cNvSpPr txBox="1">
            <a:spLocks noGrp="1" noChangeArrowheads="1"/>
          </p:cNvSpPr>
          <p:nvPr>
            <p:ph type="body" idx="1"/>
          </p:nvPr>
        </p:nvSpPr>
        <p:spPr/>
        <p:txBody>
          <a:bodyPr/>
          <a:lstStyle/>
          <a:p>
            <a:pPr algn="l" rtl="0" eaLnBrk="1" hangingPunct="1">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52228" name="Slide Number Placeholder 3">
            <a:extLst>
              <a:ext uri="{FF2B5EF4-FFF2-40B4-BE49-F238E27FC236}">
                <a16:creationId xmlns:a16="http://schemas.microsoft.com/office/drawing/2014/main" id="{AF1299F6-D6AB-43AA-4BB7-04E36841576E}"/>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a:fld id="{69448E1F-328E-4BB9-BDB8-816359B2A89C}" type="slidenum">
              <a:rPr sz="1200">
                <a:latin typeface="Calibri" panose="020F0502020204030204" pitchFamily="34" charset="0"/>
                <a:cs typeface="Calibri" panose="020F0502020204030204" pitchFamily="34" charset="0"/>
                <a:sym typeface="Calibri" panose="020F0502020204030204" pitchFamily="34" charset="0"/>
              </a:rPr>
              <a:pPr/>
              <a:t>19</a:t>
            </a:fld>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4274" name="Google Shape;146;p2:notes">
            <a:extLst>
              <a:ext uri="{FF2B5EF4-FFF2-40B4-BE49-F238E27FC236}">
                <a16:creationId xmlns:a16="http://schemas.microsoft.com/office/drawing/2014/main" id="{FDBE631A-B372-2880-6D78-6706B8BDACAA}"/>
              </a:ext>
            </a:extLst>
          </p:cNvPr>
          <p:cNvSpPr txBox="1">
            <a:spLocks noGrp="1" noChangeArrowheads="1"/>
          </p:cNvSpPr>
          <p:nvPr>
            <p:ph type="body" idx="1"/>
          </p:nvPr>
        </p:nvSpPr>
        <p:spPr/>
        <p:txBody>
          <a:bodyPr/>
          <a:lstStyle/>
          <a:p>
            <a:pPr marL="0" indent="0" algn="l" rtl="0" eaLnBrk="1" hangingPunct="1">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54275" name="Google Shape;147;p2:notes">
            <a:extLst>
              <a:ext uri="{FF2B5EF4-FFF2-40B4-BE49-F238E27FC236}">
                <a16:creationId xmlns:a16="http://schemas.microsoft.com/office/drawing/2014/main" id="{C46DCE61-219E-189B-18BD-151B10509EF1}"/>
              </a:ext>
            </a:extLst>
          </p:cNvPr>
          <p:cNvSpPr>
            <a:spLocks noGrp="1" noRot="1" noChangeAspect="1" noTextEdit="1"/>
          </p:cNvSpPr>
          <p:nvPr>
            <p:ph type="sldImg" idx="2"/>
          </p:nvPr>
        </p:nvSpPr>
        <p:spPr>
          <a:noFill/>
          <a:ln>
            <a:headEnd/>
            <a:tailEn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4" name="Google Shape;184;p6:notes">
            <a:extLst>
              <a:ext uri="{FF2B5EF4-FFF2-40B4-BE49-F238E27FC236}">
                <a16:creationId xmlns:a16="http://schemas.microsoft.com/office/drawing/2014/main" id="{9BFC4FB7-7F9C-05BD-1258-ECB2D5D91DB8}"/>
              </a:ext>
            </a:extLst>
          </p:cNvPr>
          <p:cNvSpPr txBox="1">
            <a:spLocks noGrp="1" noChangeArrowheads="1"/>
          </p:cNvSpPr>
          <p:nvPr>
            <p:ph type="body" idx="1"/>
          </p:nvPr>
        </p:nvSpPr>
        <p:spPr/>
        <p:txBody>
          <a:bodyPr/>
          <a:lstStyle/>
          <a:p>
            <a:pPr marL="0" indent="0" algn="l" rtl="0" eaLnBrk="1" hangingPunct="1">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18435" name="Google Shape;185;p6:notes">
            <a:extLst>
              <a:ext uri="{FF2B5EF4-FFF2-40B4-BE49-F238E27FC236}">
                <a16:creationId xmlns:a16="http://schemas.microsoft.com/office/drawing/2014/main" id="{95ACC7E8-A376-CD3A-970E-0CD4D5F46C9B}"/>
              </a:ext>
            </a:extLst>
          </p:cNvPr>
          <p:cNvSpPr>
            <a:spLocks noGrp="1" noRot="1" noChangeAspect="1" noTextEdit="1"/>
          </p:cNvSpPr>
          <p:nvPr>
            <p:ph type="sldImg" idx="2"/>
          </p:nvPr>
        </p:nvSpPr>
        <p:spPr>
          <a:noFill/>
          <a:ln>
            <a:headEnd/>
            <a:tailEn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2" name="Google Shape;184;p6:notes">
            <a:extLst>
              <a:ext uri="{FF2B5EF4-FFF2-40B4-BE49-F238E27FC236}">
                <a16:creationId xmlns:a16="http://schemas.microsoft.com/office/drawing/2014/main" id="{FC82F700-2D3D-A7FE-047F-F5131F1B93E9}"/>
              </a:ext>
            </a:extLst>
          </p:cNvPr>
          <p:cNvSpPr txBox="1">
            <a:spLocks noGrp="1" noChangeArrowheads="1"/>
          </p:cNvSpPr>
          <p:nvPr>
            <p:ph type="body" idx="1"/>
          </p:nvPr>
        </p:nvSpPr>
        <p:spPr/>
        <p:txBody>
          <a:bodyPr/>
          <a:lstStyle/>
          <a:p>
            <a:pPr marL="0" indent="0" algn="l" rtl="0" eaLnBrk="1" hangingPunct="1">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56323" name="Google Shape;185;p6:notes">
            <a:extLst>
              <a:ext uri="{FF2B5EF4-FFF2-40B4-BE49-F238E27FC236}">
                <a16:creationId xmlns:a16="http://schemas.microsoft.com/office/drawing/2014/main" id="{F310F55A-2C8D-BC57-5C1E-D8BD0E45609F}"/>
              </a:ext>
            </a:extLst>
          </p:cNvPr>
          <p:cNvSpPr>
            <a:spLocks noGrp="1" noRot="1" noChangeAspect="1" noTextEdit="1"/>
          </p:cNvSpPr>
          <p:nvPr>
            <p:ph type="sldImg" idx="2"/>
          </p:nvPr>
        </p:nvSpPr>
        <p:spPr>
          <a:noFill/>
          <a:ln>
            <a:headEnd/>
            <a:tailEn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4310FF6B-FDC9-2897-F9F6-E4C9C126D22B}"/>
              </a:ext>
            </a:extLst>
          </p:cNvPr>
          <p:cNvSpPr>
            <a:spLocks noGrp="1" noRot="1" noChangeAspect="1" noTextEdit="1"/>
          </p:cNvSpPr>
          <p:nvPr>
            <p:ph type="sldImg"/>
          </p:nvPr>
        </p:nvSpPr>
        <p:spPr>
          <a:ln>
            <a:headEnd/>
            <a:tailEnd/>
          </a:ln>
        </p:spPr>
      </p:sp>
      <p:sp>
        <p:nvSpPr>
          <p:cNvPr id="58371" name="Notes Placeholder 2">
            <a:extLst>
              <a:ext uri="{FF2B5EF4-FFF2-40B4-BE49-F238E27FC236}">
                <a16:creationId xmlns:a16="http://schemas.microsoft.com/office/drawing/2014/main" id="{2781686C-15D7-2EF2-45D8-DBA5019B4B09}"/>
              </a:ext>
            </a:extLst>
          </p:cNvPr>
          <p:cNvSpPr txBox="1">
            <a:spLocks noGrp="1" noChangeArrowheads="1"/>
          </p:cNvSpPr>
          <p:nvPr>
            <p:ph type="body" idx="1"/>
          </p:nvPr>
        </p:nvSpPr>
        <p:spPr/>
        <p:txBody>
          <a:bodyPr/>
          <a:lstStyle/>
          <a:p>
            <a:pPr algn="l" rtl="0" eaLnBrk="1" hangingPunct="1">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58372" name="Slide Number Placeholder 3">
            <a:extLst>
              <a:ext uri="{FF2B5EF4-FFF2-40B4-BE49-F238E27FC236}">
                <a16:creationId xmlns:a16="http://schemas.microsoft.com/office/drawing/2014/main" id="{19C16B75-14E6-B9A9-9843-76F846D8BEA0}"/>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a:fld id="{D20618B9-42D4-4F36-8B13-FEB6EA5EB77F}" type="slidenum">
              <a:rPr sz="1200">
                <a:latin typeface="Calibri" panose="020F0502020204030204" pitchFamily="34" charset="0"/>
                <a:cs typeface="Calibri" panose="020F0502020204030204" pitchFamily="34" charset="0"/>
                <a:sym typeface="Calibri" panose="020F0502020204030204" pitchFamily="34" charset="0"/>
              </a:rPr>
              <a:pPr/>
              <a:t>22</a:t>
            </a:fld>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A80CCC14-B317-6328-5C74-CB3591A68F76}"/>
              </a:ext>
            </a:extLst>
          </p:cNvPr>
          <p:cNvSpPr>
            <a:spLocks noGrp="1" noRot="1" noChangeAspect="1" noTextEdit="1"/>
          </p:cNvSpPr>
          <p:nvPr>
            <p:ph type="sldImg"/>
          </p:nvPr>
        </p:nvSpPr>
        <p:spPr>
          <a:ln>
            <a:headEnd/>
            <a:tailEnd/>
          </a:ln>
        </p:spPr>
      </p:sp>
      <p:sp>
        <p:nvSpPr>
          <p:cNvPr id="60419" name="Notes Placeholder 2">
            <a:extLst>
              <a:ext uri="{FF2B5EF4-FFF2-40B4-BE49-F238E27FC236}">
                <a16:creationId xmlns:a16="http://schemas.microsoft.com/office/drawing/2014/main" id="{2C6BB7F5-809B-5066-88AC-F9363025CCCC}"/>
              </a:ext>
            </a:extLst>
          </p:cNvPr>
          <p:cNvSpPr txBox="1">
            <a:spLocks noGrp="1" noChangeArrowheads="1"/>
          </p:cNvSpPr>
          <p:nvPr>
            <p:ph type="body" idx="1"/>
          </p:nvPr>
        </p:nvSpPr>
        <p:spPr/>
        <p:txBody>
          <a:bodyPr/>
          <a:lstStyle/>
          <a:p>
            <a:pPr algn="l" rtl="0" eaLnBrk="1" hangingPunct="1">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60420" name="Slide Number Placeholder 3">
            <a:extLst>
              <a:ext uri="{FF2B5EF4-FFF2-40B4-BE49-F238E27FC236}">
                <a16:creationId xmlns:a16="http://schemas.microsoft.com/office/drawing/2014/main" id="{5B08A77A-27C9-33CA-4E11-79E77AD51C65}"/>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a:fld id="{690E3A64-B5BB-4441-A219-BD8F4C206196}" type="slidenum">
              <a:rPr/>
              <a:pPr algn="l"/>
              <a:t>23</a:t>
            </a:fld>
            <a:endParaRPr lang="fr-ca"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2466" name="Google Shape;184;p6:notes">
            <a:extLst>
              <a:ext uri="{FF2B5EF4-FFF2-40B4-BE49-F238E27FC236}">
                <a16:creationId xmlns:a16="http://schemas.microsoft.com/office/drawing/2014/main" id="{E4953C10-9002-99C5-F2B3-4BD53803A15D}"/>
              </a:ext>
            </a:extLst>
          </p:cNvPr>
          <p:cNvSpPr txBox="1">
            <a:spLocks noGrp="1" noChangeArrowheads="1"/>
          </p:cNvSpPr>
          <p:nvPr>
            <p:ph type="body" idx="1"/>
          </p:nvPr>
        </p:nvSpPr>
        <p:spPr/>
        <p:txBody>
          <a:bodyPr/>
          <a:lstStyle/>
          <a:p>
            <a:pPr marL="0" indent="0" algn="l" rtl="0" eaLnBrk="1" hangingPunct="1">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62467" name="Google Shape;185;p6:notes">
            <a:extLst>
              <a:ext uri="{FF2B5EF4-FFF2-40B4-BE49-F238E27FC236}">
                <a16:creationId xmlns:a16="http://schemas.microsoft.com/office/drawing/2014/main" id="{80B0D76F-398E-4A24-9E91-69CDD50170D9}"/>
              </a:ext>
            </a:extLst>
          </p:cNvPr>
          <p:cNvSpPr>
            <a:spLocks noGrp="1" noRot="1" noChangeAspect="1" noTextEdit="1"/>
          </p:cNvSpPr>
          <p:nvPr>
            <p:ph type="sldImg" idx="2"/>
          </p:nvPr>
        </p:nvSpPr>
        <p:spPr>
          <a:noFill/>
          <a:ln>
            <a:headEnd/>
            <a:tailEnd/>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F574D737-2B91-4A17-3F5A-8D2923FEEF2D}"/>
              </a:ext>
            </a:extLst>
          </p:cNvPr>
          <p:cNvSpPr>
            <a:spLocks noGrp="1" noRot="1" noChangeAspect="1" noTextEdit="1"/>
          </p:cNvSpPr>
          <p:nvPr>
            <p:ph type="sldImg"/>
          </p:nvPr>
        </p:nvSpPr>
        <p:spPr>
          <a:ln>
            <a:headEnd/>
            <a:tailEnd/>
          </a:ln>
        </p:spPr>
      </p:sp>
      <p:sp>
        <p:nvSpPr>
          <p:cNvPr id="64515" name="Notes Placeholder 2">
            <a:extLst>
              <a:ext uri="{FF2B5EF4-FFF2-40B4-BE49-F238E27FC236}">
                <a16:creationId xmlns:a16="http://schemas.microsoft.com/office/drawing/2014/main" id="{6840A72B-7F70-2D6E-0077-9D6585D26F83}"/>
              </a:ext>
            </a:extLst>
          </p:cNvPr>
          <p:cNvSpPr txBox="1">
            <a:spLocks noGrp="1" noChangeArrowheads="1"/>
          </p:cNvSpPr>
          <p:nvPr>
            <p:ph type="body" idx="1"/>
          </p:nvPr>
        </p:nvSpPr>
        <p:spPr/>
        <p:txBody>
          <a:bodyPr/>
          <a:lstStyle/>
          <a:p>
            <a:pPr algn="l" rtl="0" eaLnBrk="1" hangingPunct="1">
              <a:lnSpc>
                <a:spcPct val="110000"/>
              </a:lnSpc>
              <a:spcBef>
                <a:spcPts val="300"/>
              </a:spcBef>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64516" name="Slide Number Placeholder 3">
            <a:extLst>
              <a:ext uri="{FF2B5EF4-FFF2-40B4-BE49-F238E27FC236}">
                <a16:creationId xmlns:a16="http://schemas.microsoft.com/office/drawing/2014/main" id="{5A8E8ADF-08FE-16DB-92A1-04D8A5124EF4}"/>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a:fld id="{F4D12760-0A03-431C-BC54-672E2EE1EFE3}" type="slidenum">
              <a:rPr sz="1200">
                <a:latin typeface="Calibri" panose="020F0502020204030204" pitchFamily="34" charset="0"/>
                <a:cs typeface="Calibri" panose="020F0502020204030204" pitchFamily="34" charset="0"/>
                <a:sym typeface="Calibri" panose="020F0502020204030204" pitchFamily="34" charset="0"/>
              </a:rPr>
              <a:pPr/>
              <a:t>25</a:t>
            </a:fld>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6562" name="Google Shape;146;p2:notes">
            <a:extLst>
              <a:ext uri="{FF2B5EF4-FFF2-40B4-BE49-F238E27FC236}">
                <a16:creationId xmlns:a16="http://schemas.microsoft.com/office/drawing/2014/main" id="{B53903A1-02D6-D452-4712-E61001AB513C}"/>
              </a:ext>
            </a:extLst>
          </p:cNvPr>
          <p:cNvSpPr txBox="1">
            <a:spLocks noGrp="1" noChangeArrowheads="1"/>
          </p:cNvSpPr>
          <p:nvPr>
            <p:ph type="body" idx="1"/>
          </p:nvPr>
        </p:nvSpPr>
        <p:spPr/>
        <p:txBody>
          <a:bodyPr/>
          <a:lstStyle/>
          <a:p>
            <a:pPr marL="0" indent="0" algn="l" rtl="0" eaLnBrk="1" hangingPunct="1">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66563" name="Google Shape;147;p2:notes">
            <a:extLst>
              <a:ext uri="{FF2B5EF4-FFF2-40B4-BE49-F238E27FC236}">
                <a16:creationId xmlns:a16="http://schemas.microsoft.com/office/drawing/2014/main" id="{070202C4-48A3-AC3C-866C-818BDF235EF9}"/>
              </a:ext>
            </a:extLst>
          </p:cNvPr>
          <p:cNvSpPr>
            <a:spLocks noGrp="1" noRot="1" noChangeAspect="1" noTextEdit="1"/>
          </p:cNvSpPr>
          <p:nvPr>
            <p:ph type="sldImg" idx="2"/>
          </p:nvPr>
        </p:nvSpPr>
        <p:spPr>
          <a:noFill/>
          <a:ln>
            <a:headEnd/>
            <a:tailEnd/>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8610" name="Google Shape;184;p6:notes">
            <a:extLst>
              <a:ext uri="{FF2B5EF4-FFF2-40B4-BE49-F238E27FC236}">
                <a16:creationId xmlns:a16="http://schemas.microsoft.com/office/drawing/2014/main" id="{A9A19F33-D2E6-531A-4576-BAA01BCDA912}"/>
              </a:ext>
            </a:extLst>
          </p:cNvPr>
          <p:cNvSpPr txBox="1">
            <a:spLocks noGrp="1" noChangeArrowheads="1"/>
          </p:cNvSpPr>
          <p:nvPr>
            <p:ph type="body" idx="1"/>
          </p:nvPr>
        </p:nvSpPr>
        <p:spPr/>
        <p:txBody>
          <a:bodyPr/>
          <a:lstStyle/>
          <a:p>
            <a:pPr marL="0" indent="0" algn="l" rtl="0" eaLnBrk="1" hangingPunct="1">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68611" name="Google Shape;185;p6:notes">
            <a:extLst>
              <a:ext uri="{FF2B5EF4-FFF2-40B4-BE49-F238E27FC236}">
                <a16:creationId xmlns:a16="http://schemas.microsoft.com/office/drawing/2014/main" id="{0EF3E48E-BBF2-3C6A-6082-20D90D197050}"/>
              </a:ext>
            </a:extLst>
          </p:cNvPr>
          <p:cNvSpPr>
            <a:spLocks noGrp="1" noRot="1" noChangeAspect="1" noTextEdit="1"/>
          </p:cNvSpPr>
          <p:nvPr>
            <p:ph type="sldImg" idx="2"/>
          </p:nvPr>
        </p:nvSpPr>
        <p:spPr>
          <a:noFill/>
          <a:ln>
            <a:headEnd/>
            <a:tailEnd/>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2" name="Google Shape;146;p2:notes">
            <a:extLst>
              <a:ext uri="{FF2B5EF4-FFF2-40B4-BE49-F238E27FC236}">
                <a16:creationId xmlns:a16="http://schemas.microsoft.com/office/drawing/2014/main" id="{5BA71E7A-6753-2F41-807D-95C1B5312774}"/>
              </a:ext>
            </a:extLst>
          </p:cNvPr>
          <p:cNvSpPr txBox="1">
            <a:spLocks noGrp="1" noChangeArrowheads="1"/>
          </p:cNvSpPr>
          <p:nvPr>
            <p:ph type="body" idx="1"/>
          </p:nvPr>
        </p:nvSpPr>
        <p:spPr/>
        <p:txBody>
          <a:bodyPr/>
          <a:lstStyle/>
          <a:p>
            <a:pPr marL="0" indent="0" algn="l" rtl="0" eaLnBrk="1" hangingPunct="1">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71683" name="Google Shape;147;p2:notes">
            <a:extLst>
              <a:ext uri="{FF2B5EF4-FFF2-40B4-BE49-F238E27FC236}">
                <a16:creationId xmlns:a16="http://schemas.microsoft.com/office/drawing/2014/main" id="{E8CEAA4C-5FF2-34D0-6457-CDE144875E4E}"/>
              </a:ext>
            </a:extLst>
          </p:cNvPr>
          <p:cNvSpPr>
            <a:spLocks noGrp="1" noRot="1" noChangeAspect="1" noTextEdit="1"/>
          </p:cNvSpPr>
          <p:nvPr>
            <p:ph type="sldImg" idx="2"/>
          </p:nvPr>
        </p:nvSpPr>
        <p:spPr>
          <a:noFill/>
          <a:ln>
            <a:headEnd/>
            <a:tailEnd/>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30" name="Google Shape;184;p6:notes">
            <a:extLst>
              <a:ext uri="{FF2B5EF4-FFF2-40B4-BE49-F238E27FC236}">
                <a16:creationId xmlns:a16="http://schemas.microsoft.com/office/drawing/2014/main" id="{901FB294-BDA0-EE69-3909-6F4FB08B8B6F}"/>
              </a:ext>
            </a:extLst>
          </p:cNvPr>
          <p:cNvSpPr txBox="1">
            <a:spLocks noGrp="1" noChangeArrowheads="1"/>
          </p:cNvSpPr>
          <p:nvPr>
            <p:ph type="body" idx="1"/>
          </p:nvPr>
        </p:nvSpPr>
        <p:spPr/>
        <p:txBody>
          <a:bodyPr/>
          <a:lstStyle/>
          <a:p>
            <a:pPr marL="0" indent="0" algn="l" rtl="0" eaLnBrk="1" hangingPunct="1">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73731" name="Google Shape;185;p6:notes">
            <a:extLst>
              <a:ext uri="{FF2B5EF4-FFF2-40B4-BE49-F238E27FC236}">
                <a16:creationId xmlns:a16="http://schemas.microsoft.com/office/drawing/2014/main" id="{A882F38D-0536-B7EC-7A30-A4AAB851542A}"/>
              </a:ext>
            </a:extLst>
          </p:cNvPr>
          <p:cNvSpPr>
            <a:spLocks noGrp="1" noRot="1" noChangeAspect="1" noTextEdit="1"/>
          </p:cNvSpPr>
          <p:nvPr>
            <p:ph type="sldImg" idx="2"/>
          </p:nvPr>
        </p:nvSpPr>
        <p:spPr>
          <a:noFill/>
          <a:ln>
            <a:headEnd/>
            <a:tailEnd/>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69FEAEBD-9CED-0E6D-F053-BE3C6697B426}"/>
              </a:ext>
            </a:extLst>
          </p:cNvPr>
          <p:cNvSpPr>
            <a:spLocks noGrp="1" noRot="1" noChangeAspect="1" noTextEdit="1"/>
          </p:cNvSpPr>
          <p:nvPr>
            <p:ph type="sldImg"/>
          </p:nvPr>
        </p:nvSpPr>
        <p:spPr>
          <a:ln>
            <a:headEnd/>
            <a:tailEnd/>
          </a:ln>
        </p:spPr>
      </p:sp>
      <p:sp>
        <p:nvSpPr>
          <p:cNvPr id="75779" name="Notes Placeholder 2">
            <a:extLst>
              <a:ext uri="{FF2B5EF4-FFF2-40B4-BE49-F238E27FC236}">
                <a16:creationId xmlns:a16="http://schemas.microsoft.com/office/drawing/2014/main" id="{A6A8402D-AD3A-D17F-DEC9-76EB8B3E2653}"/>
              </a:ext>
            </a:extLst>
          </p:cNvPr>
          <p:cNvSpPr txBox="1">
            <a:spLocks noGrp="1" noChangeArrowheads="1"/>
          </p:cNvSpPr>
          <p:nvPr>
            <p:ph type="body" idx="1"/>
          </p:nvPr>
        </p:nvSpPr>
        <p:spPr/>
        <p:txBody>
          <a:bodyPr/>
          <a:lstStyle/>
          <a:p>
            <a:pPr algn="l" rtl="0" eaLnBrk="1" hangingPunct="1">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75780" name="Slide Number Placeholder 3">
            <a:extLst>
              <a:ext uri="{FF2B5EF4-FFF2-40B4-BE49-F238E27FC236}">
                <a16:creationId xmlns:a16="http://schemas.microsoft.com/office/drawing/2014/main" id="{CEC68D37-1DEA-25C8-E004-E8F71B7D3872}"/>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a:fld id="{19C3BB5D-4EDC-4F15-B944-74D1E8B78F71}" type="slidenum">
              <a:rPr/>
              <a:pPr algn="l"/>
              <a:t>31</a:t>
            </a:fld>
            <a:endParaRPr lang="fr-ca"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AE17B41D-8CDE-B6DB-7664-ED6C077CF5A5}"/>
              </a:ext>
            </a:extLst>
          </p:cNvPr>
          <p:cNvSpPr>
            <a:spLocks noGrp="1" noRot="1" noChangeAspect="1" noTextEdit="1"/>
          </p:cNvSpPr>
          <p:nvPr>
            <p:ph type="sldImg"/>
          </p:nvPr>
        </p:nvSpPr>
        <p:spPr>
          <a:ln>
            <a:headEnd/>
            <a:tailEnd/>
          </a:ln>
        </p:spPr>
      </p:sp>
      <p:sp>
        <p:nvSpPr>
          <p:cNvPr id="20483" name="Notes Placeholder 2">
            <a:extLst>
              <a:ext uri="{FF2B5EF4-FFF2-40B4-BE49-F238E27FC236}">
                <a16:creationId xmlns:a16="http://schemas.microsoft.com/office/drawing/2014/main" id="{3CE81B49-DE8D-7462-9EEF-8725ED5C1D4E}"/>
              </a:ext>
            </a:extLst>
          </p:cNvPr>
          <p:cNvSpPr txBox="1">
            <a:spLocks noGrp="1" noChangeArrowheads="1"/>
          </p:cNvSpPr>
          <p:nvPr>
            <p:ph type="body" idx="1"/>
          </p:nvPr>
        </p:nvSpPr>
        <p:spPr/>
        <p:txBody>
          <a:bodyPr/>
          <a:lstStyle/>
          <a:p>
            <a:pPr algn="l" rtl="0" eaLnBrk="1" hangingPunct="1">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20484" name="Slide Number Placeholder 3">
            <a:extLst>
              <a:ext uri="{FF2B5EF4-FFF2-40B4-BE49-F238E27FC236}">
                <a16:creationId xmlns:a16="http://schemas.microsoft.com/office/drawing/2014/main" id="{70CB3718-CAF3-85C8-D69A-FE2624C1F13A}"/>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a:fld id="{75C6CD53-A9E8-453E-8551-8AE3C356728E}" type="slidenum">
              <a:rPr sz="1200">
                <a:latin typeface="Calibri" panose="020F0502020204030204" pitchFamily="34" charset="0"/>
                <a:cs typeface="Calibri" panose="020F0502020204030204" pitchFamily="34" charset="0"/>
                <a:sym typeface="Calibri" panose="020F0502020204030204" pitchFamily="34" charset="0"/>
              </a:rPr>
              <a:pPr/>
              <a:t>3</a:t>
            </a:fld>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826" name="Google Shape;146;p2:notes">
            <a:extLst>
              <a:ext uri="{FF2B5EF4-FFF2-40B4-BE49-F238E27FC236}">
                <a16:creationId xmlns:a16="http://schemas.microsoft.com/office/drawing/2014/main" id="{F0F4955D-77EE-AE86-022E-BEFE62EA5318}"/>
              </a:ext>
            </a:extLst>
          </p:cNvPr>
          <p:cNvSpPr txBox="1">
            <a:spLocks noGrp="1" noChangeArrowheads="1"/>
          </p:cNvSpPr>
          <p:nvPr>
            <p:ph type="body" idx="1"/>
          </p:nvPr>
        </p:nvSpPr>
        <p:spPr/>
        <p:txBody>
          <a:bodyPr/>
          <a:lstStyle/>
          <a:p>
            <a:pPr marL="0" indent="0" algn="l" rtl="0" eaLnBrk="1" hangingPunct="1">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77827" name="Google Shape;147;p2:notes">
            <a:extLst>
              <a:ext uri="{FF2B5EF4-FFF2-40B4-BE49-F238E27FC236}">
                <a16:creationId xmlns:a16="http://schemas.microsoft.com/office/drawing/2014/main" id="{345D3B17-F346-724D-4CFA-5D5488CB084D}"/>
              </a:ext>
            </a:extLst>
          </p:cNvPr>
          <p:cNvSpPr>
            <a:spLocks noGrp="1" noRot="1" noChangeAspect="1" noTextEdit="1"/>
          </p:cNvSpPr>
          <p:nvPr>
            <p:ph type="sldImg" idx="2"/>
          </p:nvPr>
        </p:nvSpPr>
        <p:spPr>
          <a:noFill/>
          <a:ln>
            <a:headEnd/>
            <a:tailEnd/>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9874" name="Google Shape;184;p6:notes">
            <a:extLst>
              <a:ext uri="{FF2B5EF4-FFF2-40B4-BE49-F238E27FC236}">
                <a16:creationId xmlns:a16="http://schemas.microsoft.com/office/drawing/2014/main" id="{B3930CB7-6B78-3A1D-6458-D9CA82E7D6EA}"/>
              </a:ext>
            </a:extLst>
          </p:cNvPr>
          <p:cNvSpPr txBox="1">
            <a:spLocks noGrp="1" noChangeArrowheads="1"/>
          </p:cNvSpPr>
          <p:nvPr>
            <p:ph type="body" idx="1"/>
          </p:nvPr>
        </p:nvSpPr>
        <p:spPr/>
        <p:txBody>
          <a:bodyPr/>
          <a:lstStyle/>
          <a:p>
            <a:pPr marL="0" indent="0" algn="l" rtl="0" eaLnBrk="1" hangingPunct="1">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79875" name="Google Shape;185;p6:notes">
            <a:extLst>
              <a:ext uri="{FF2B5EF4-FFF2-40B4-BE49-F238E27FC236}">
                <a16:creationId xmlns:a16="http://schemas.microsoft.com/office/drawing/2014/main" id="{B0FB202B-E25F-9859-CC20-F08B05961CEE}"/>
              </a:ext>
            </a:extLst>
          </p:cNvPr>
          <p:cNvSpPr>
            <a:spLocks noGrp="1" noRot="1" noChangeAspect="1" noTextEdit="1"/>
          </p:cNvSpPr>
          <p:nvPr>
            <p:ph type="sldImg" idx="2"/>
          </p:nvPr>
        </p:nvSpPr>
        <p:spPr>
          <a:noFill/>
          <a:ln>
            <a:headEnd/>
            <a:tailEnd/>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22" name="Google Shape;146;p2:notes">
            <a:extLst>
              <a:ext uri="{FF2B5EF4-FFF2-40B4-BE49-F238E27FC236}">
                <a16:creationId xmlns:a16="http://schemas.microsoft.com/office/drawing/2014/main" id="{4440B7BC-25E6-7F1B-42C1-0442466E6D7F}"/>
              </a:ext>
            </a:extLst>
          </p:cNvPr>
          <p:cNvSpPr txBox="1">
            <a:spLocks noGrp="1" noChangeArrowheads="1"/>
          </p:cNvSpPr>
          <p:nvPr>
            <p:ph type="body" idx="1"/>
          </p:nvPr>
        </p:nvSpPr>
        <p:spPr/>
        <p:txBody>
          <a:bodyPr/>
          <a:lstStyle/>
          <a:p>
            <a:pPr marL="0" indent="0" algn="l" rtl="0" eaLnBrk="1" hangingPunct="1">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81923" name="Google Shape;147;p2:notes">
            <a:extLst>
              <a:ext uri="{FF2B5EF4-FFF2-40B4-BE49-F238E27FC236}">
                <a16:creationId xmlns:a16="http://schemas.microsoft.com/office/drawing/2014/main" id="{02F02D36-8869-CC81-3374-A99B111B2D89}"/>
              </a:ext>
            </a:extLst>
          </p:cNvPr>
          <p:cNvSpPr>
            <a:spLocks noGrp="1" noRot="1" noChangeAspect="1" noTextEdit="1"/>
          </p:cNvSpPr>
          <p:nvPr>
            <p:ph type="sldImg" idx="2"/>
          </p:nvPr>
        </p:nvSpPr>
        <p:spPr>
          <a:noFill/>
          <a:ln>
            <a:headEnd/>
            <a:tailEnd/>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Google Shape;184;p6:notes">
            <a:extLst>
              <a:ext uri="{FF2B5EF4-FFF2-40B4-BE49-F238E27FC236}">
                <a16:creationId xmlns:a16="http://schemas.microsoft.com/office/drawing/2014/main" id="{EF378D13-B758-2F0A-A363-9A6599FD2415}"/>
              </a:ext>
            </a:extLst>
          </p:cNvPr>
          <p:cNvSpPr txBox="1">
            <a:spLocks noGrp="1" noChangeArrowheads="1"/>
          </p:cNvSpPr>
          <p:nvPr>
            <p:ph type="body" idx="1"/>
          </p:nvPr>
        </p:nvSpPr>
        <p:spPr/>
        <p:txBody>
          <a:bodyPr/>
          <a:lstStyle/>
          <a:p>
            <a:pPr marL="0" indent="0" algn="l" rtl="0" eaLnBrk="1" hangingPunct="1">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83971" name="Google Shape;185;p6:notes">
            <a:extLst>
              <a:ext uri="{FF2B5EF4-FFF2-40B4-BE49-F238E27FC236}">
                <a16:creationId xmlns:a16="http://schemas.microsoft.com/office/drawing/2014/main" id="{683CA5F3-B12F-5BDA-CB0B-ECA4CC8D12D9}"/>
              </a:ext>
            </a:extLst>
          </p:cNvPr>
          <p:cNvSpPr>
            <a:spLocks noGrp="1" noRot="1" noChangeAspect="1" noTextEdit="1"/>
          </p:cNvSpPr>
          <p:nvPr>
            <p:ph type="sldImg" idx="2"/>
          </p:nvPr>
        </p:nvSpPr>
        <p:spPr>
          <a:noFill/>
          <a:ln>
            <a:headEnd/>
            <a:tailEnd/>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7042" name="Google Shape;208;p8:notes">
            <a:extLst>
              <a:ext uri="{FF2B5EF4-FFF2-40B4-BE49-F238E27FC236}">
                <a16:creationId xmlns:a16="http://schemas.microsoft.com/office/drawing/2014/main" id="{5DB37F21-4679-699A-2E01-A748F9FCAE6C}"/>
              </a:ext>
            </a:extLst>
          </p:cNvPr>
          <p:cNvSpPr txBox="1">
            <a:spLocks noGrp="1" noChangeArrowheads="1"/>
          </p:cNvSpPr>
          <p:nvPr>
            <p:ph type="body" idx="1"/>
          </p:nvPr>
        </p:nvSpPr>
        <p:spPr/>
        <p:txBody>
          <a:bodyPr/>
          <a:lstStyle/>
          <a:p>
            <a:pPr marL="0" indent="0" algn="l" rtl="0" eaLnBrk="1" hangingPunct="1">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87043" name="Google Shape;209;p8:notes">
            <a:extLst>
              <a:ext uri="{FF2B5EF4-FFF2-40B4-BE49-F238E27FC236}">
                <a16:creationId xmlns:a16="http://schemas.microsoft.com/office/drawing/2014/main" id="{40B53359-EE4C-2C0B-274D-3835BC77A5FC}"/>
              </a:ext>
            </a:extLst>
          </p:cNvPr>
          <p:cNvSpPr>
            <a:spLocks noGrp="1" noRot="1" noChangeAspect="1" noTextEdit="1"/>
          </p:cNvSpPr>
          <p:nvPr>
            <p:ph type="sldImg" idx="2"/>
          </p:nvPr>
        </p:nvSpPr>
        <p:spPr>
          <a:noFill/>
          <a:ln>
            <a:headEnd/>
            <a:tailEn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A1D2B339-D648-93E4-E28A-F2360F62F856}"/>
              </a:ext>
            </a:extLst>
          </p:cNvPr>
          <p:cNvSpPr>
            <a:spLocks noGrp="1" noRot="1" noChangeAspect="1" noTextEdit="1"/>
          </p:cNvSpPr>
          <p:nvPr>
            <p:ph type="sldImg"/>
          </p:nvPr>
        </p:nvSpPr>
        <p:spPr>
          <a:ln>
            <a:headEnd/>
            <a:tailEnd/>
          </a:ln>
        </p:spPr>
      </p:sp>
      <p:sp>
        <p:nvSpPr>
          <p:cNvPr id="22531" name="Notes Placeholder 2">
            <a:extLst>
              <a:ext uri="{FF2B5EF4-FFF2-40B4-BE49-F238E27FC236}">
                <a16:creationId xmlns:a16="http://schemas.microsoft.com/office/drawing/2014/main" id="{F34C6420-C859-7D57-BA0C-4A6D19049D50}"/>
              </a:ext>
            </a:extLst>
          </p:cNvPr>
          <p:cNvSpPr txBox="1">
            <a:spLocks noGrp="1" noChangeArrowheads="1"/>
          </p:cNvSpPr>
          <p:nvPr>
            <p:ph type="body" idx="1"/>
          </p:nvPr>
        </p:nvSpPr>
        <p:spPr/>
        <p:txBody>
          <a:bodyPr/>
          <a:lstStyle/>
          <a:p>
            <a:pPr algn="l" rtl="0" eaLnBrk="1" hangingPunct="1">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22532" name="Slide Number Placeholder 3">
            <a:extLst>
              <a:ext uri="{FF2B5EF4-FFF2-40B4-BE49-F238E27FC236}">
                <a16:creationId xmlns:a16="http://schemas.microsoft.com/office/drawing/2014/main" id="{CF2B923A-52E5-28DA-49B8-058142926E49}"/>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a:fld id="{C1987C5F-BA99-4838-B0DE-40A344824311}" type="slidenum">
              <a:rPr sz="1200">
                <a:latin typeface="Calibri" panose="020F0502020204030204" pitchFamily="34" charset="0"/>
                <a:cs typeface="Calibri" panose="020F0502020204030204" pitchFamily="34" charset="0"/>
                <a:sym typeface="Calibri" panose="020F0502020204030204" pitchFamily="34" charset="0"/>
              </a:rPr>
              <a:pPr/>
              <a:t>4</a:t>
            </a:fld>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8" name="Google Shape;198;p7:notes">
            <a:extLst>
              <a:ext uri="{FF2B5EF4-FFF2-40B4-BE49-F238E27FC236}">
                <a16:creationId xmlns:a16="http://schemas.microsoft.com/office/drawing/2014/main" id="{19FF8CF1-D486-48E5-68AB-67E5D2693F80}"/>
              </a:ext>
            </a:extLst>
          </p:cNvPr>
          <p:cNvSpPr txBox="1">
            <a:spLocks noGrp="1" noChangeArrowheads="1"/>
          </p:cNvSpPr>
          <p:nvPr>
            <p:ph type="body" idx="1"/>
          </p:nvPr>
        </p:nvSpPr>
        <p:spPr/>
        <p:txBody>
          <a:bodyPr/>
          <a:lstStyle/>
          <a:p>
            <a:pPr marL="0" indent="0" algn="l" rtl="0" eaLnBrk="1" hangingPunct="1">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24579" name="Google Shape;199;p7:notes">
            <a:extLst>
              <a:ext uri="{FF2B5EF4-FFF2-40B4-BE49-F238E27FC236}">
                <a16:creationId xmlns:a16="http://schemas.microsoft.com/office/drawing/2014/main" id="{971CC576-A299-2DA6-4C40-6B7DEF626436}"/>
              </a:ext>
            </a:extLst>
          </p:cNvPr>
          <p:cNvSpPr>
            <a:spLocks noGrp="1" noRot="1" noChangeAspect="1" noTextEdit="1"/>
          </p:cNvSpPr>
          <p:nvPr>
            <p:ph type="sldImg" idx="2"/>
          </p:nvPr>
        </p:nvSpPr>
        <p:spPr>
          <a:noFill/>
          <a:ln>
            <a:headEnd/>
            <a:tailEn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6" name="Google Shape;146;p2:notes">
            <a:extLst>
              <a:ext uri="{FF2B5EF4-FFF2-40B4-BE49-F238E27FC236}">
                <a16:creationId xmlns:a16="http://schemas.microsoft.com/office/drawing/2014/main" id="{5F6FE402-3221-2EE1-5447-2FF3FE758A2E}"/>
              </a:ext>
            </a:extLst>
          </p:cNvPr>
          <p:cNvSpPr txBox="1">
            <a:spLocks noGrp="1" noChangeArrowheads="1"/>
          </p:cNvSpPr>
          <p:nvPr>
            <p:ph type="body" idx="1"/>
          </p:nvPr>
        </p:nvSpPr>
        <p:spPr/>
        <p:txBody>
          <a:bodyPr/>
          <a:lstStyle/>
          <a:p>
            <a:pPr marL="0" indent="0" algn="l" rtl="0" eaLnBrk="1" hangingPunct="1">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26627" name="Google Shape;147;p2:notes">
            <a:extLst>
              <a:ext uri="{FF2B5EF4-FFF2-40B4-BE49-F238E27FC236}">
                <a16:creationId xmlns:a16="http://schemas.microsoft.com/office/drawing/2014/main" id="{2F56FC62-D406-0FD3-A459-0D90A986CACD}"/>
              </a:ext>
            </a:extLst>
          </p:cNvPr>
          <p:cNvSpPr>
            <a:spLocks noGrp="1" noRot="1" noChangeAspect="1" noTextEdit="1"/>
          </p:cNvSpPr>
          <p:nvPr>
            <p:ph type="sldImg" idx="2"/>
          </p:nvPr>
        </p:nvSpPr>
        <p:spPr>
          <a:noFill/>
          <a:ln>
            <a:headEnd/>
            <a:tailEn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4" name="Google Shape;184;p6:notes">
            <a:extLst>
              <a:ext uri="{FF2B5EF4-FFF2-40B4-BE49-F238E27FC236}">
                <a16:creationId xmlns:a16="http://schemas.microsoft.com/office/drawing/2014/main" id="{2B9F129E-8A15-2EEB-57C6-758D03BE61F2}"/>
              </a:ext>
            </a:extLst>
          </p:cNvPr>
          <p:cNvSpPr txBox="1">
            <a:spLocks noGrp="1" noChangeArrowheads="1"/>
          </p:cNvSpPr>
          <p:nvPr>
            <p:ph type="body" idx="1"/>
          </p:nvPr>
        </p:nvSpPr>
        <p:spPr/>
        <p:txBody>
          <a:bodyPr/>
          <a:lstStyle/>
          <a:p>
            <a:pPr marL="0" indent="0" algn="l" rtl="0" eaLnBrk="1" hangingPunct="1">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28675" name="Google Shape;185;p6:notes">
            <a:extLst>
              <a:ext uri="{FF2B5EF4-FFF2-40B4-BE49-F238E27FC236}">
                <a16:creationId xmlns:a16="http://schemas.microsoft.com/office/drawing/2014/main" id="{AD2F47EA-2C7F-62D3-DF8E-94C4F9458D5D}"/>
              </a:ext>
            </a:extLst>
          </p:cNvPr>
          <p:cNvSpPr>
            <a:spLocks noGrp="1" noRot="1" noChangeAspect="1" noTextEdit="1"/>
          </p:cNvSpPr>
          <p:nvPr>
            <p:ph type="sldImg" idx="2"/>
          </p:nvPr>
        </p:nvSpPr>
        <p:spPr>
          <a:noFill/>
          <a:ln>
            <a:headEnd/>
            <a:tailEn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E6673052-54D4-A627-1C57-08F5A9F053C9}"/>
              </a:ext>
            </a:extLst>
          </p:cNvPr>
          <p:cNvSpPr>
            <a:spLocks noGrp="1" noRot="1" noChangeAspect="1" noTextEdit="1"/>
          </p:cNvSpPr>
          <p:nvPr>
            <p:ph type="sldImg"/>
          </p:nvPr>
        </p:nvSpPr>
        <p:spPr>
          <a:ln>
            <a:headEnd/>
            <a:tailEnd/>
          </a:ln>
        </p:spPr>
      </p:sp>
      <p:sp>
        <p:nvSpPr>
          <p:cNvPr id="30723" name="Notes Placeholder 2">
            <a:extLst>
              <a:ext uri="{FF2B5EF4-FFF2-40B4-BE49-F238E27FC236}">
                <a16:creationId xmlns:a16="http://schemas.microsoft.com/office/drawing/2014/main" id="{A89ED26A-A99E-7B65-5DF8-8421CCF4731A}"/>
              </a:ext>
            </a:extLst>
          </p:cNvPr>
          <p:cNvSpPr txBox="1">
            <a:spLocks noGrp="1" noChangeArrowheads="1"/>
          </p:cNvSpPr>
          <p:nvPr>
            <p:ph type="body" idx="1"/>
          </p:nvPr>
        </p:nvSpPr>
        <p:spPr/>
        <p:txBody>
          <a:bodyPr/>
          <a:lstStyle/>
          <a:p>
            <a:pPr algn="l" rtl="0" eaLnBrk="1" hangingPunct="1">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30724" name="Slide Number Placeholder 3">
            <a:extLst>
              <a:ext uri="{FF2B5EF4-FFF2-40B4-BE49-F238E27FC236}">
                <a16:creationId xmlns:a16="http://schemas.microsoft.com/office/drawing/2014/main" id="{176EA40A-15B7-82E5-6A62-2C8EEBC04BBC}"/>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a:fld id="{738273E7-7852-4A08-ABFE-43E4B9F17EC5}" type="slidenum">
              <a:rPr sz="1200">
                <a:latin typeface="Calibri" panose="020F0502020204030204" pitchFamily="34" charset="0"/>
                <a:cs typeface="Calibri" panose="020F0502020204030204" pitchFamily="34" charset="0"/>
                <a:sym typeface="Calibri" panose="020F0502020204030204" pitchFamily="34" charset="0"/>
              </a:rPr>
              <a:pPr/>
              <a:t>8</a:t>
            </a:fld>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Google Shape;184;p6:notes">
            <a:extLst>
              <a:ext uri="{FF2B5EF4-FFF2-40B4-BE49-F238E27FC236}">
                <a16:creationId xmlns:a16="http://schemas.microsoft.com/office/drawing/2014/main" id="{31BE4CCE-2AA8-65EB-ACDC-D39FAEBCA5C6}"/>
              </a:ext>
            </a:extLst>
          </p:cNvPr>
          <p:cNvSpPr txBox="1">
            <a:spLocks noGrp="1" noChangeArrowheads="1"/>
          </p:cNvSpPr>
          <p:nvPr>
            <p:ph type="body" idx="1"/>
          </p:nvPr>
        </p:nvSpPr>
        <p:spPr/>
        <p:txBody>
          <a:bodyPr/>
          <a:lstStyle/>
          <a:p>
            <a:pPr marL="0" indent="0" algn="l" rtl="0" eaLnBrk="1" hangingPunct="1">
              <a:buSzPts val="1400"/>
            </a:pPr>
            <a:endParaRPr lang="fr-ca"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32771" name="Google Shape;185;p6:notes">
            <a:extLst>
              <a:ext uri="{FF2B5EF4-FFF2-40B4-BE49-F238E27FC236}">
                <a16:creationId xmlns:a16="http://schemas.microsoft.com/office/drawing/2014/main" id="{69A5AFDC-FD6F-A55E-44A5-C47DFDFF7065}"/>
              </a:ext>
            </a:extLst>
          </p:cNvPr>
          <p:cNvSpPr>
            <a:spLocks noGrp="1" noRot="1" noChangeAspect="1" noTextEdit="1"/>
          </p:cNvSpPr>
          <p:nvPr>
            <p:ph type="sldImg" idx="2"/>
          </p:nvPr>
        </p:nvSpPr>
        <p:spPr>
          <a:noFill/>
          <a:ln>
            <a:headEnd/>
            <a:tailEn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rgbClr val="EDF7F6"/>
        </a:solidFill>
        <a:effectLst/>
      </p:bgPr>
    </p:bg>
    <p:spTree>
      <p:nvGrpSpPr>
        <p:cNvPr id="1" name="Shape 16"/>
        <p:cNvGrpSpPr/>
        <p:nvPr/>
      </p:nvGrpSpPr>
      <p:grpSpPr>
        <a:xfrm>
          <a:off x="0" y="0"/>
          <a:ext cx="0" cy="0"/>
          <a:chOff x="0" y="0"/>
          <a:chExt cx="0" cy="0"/>
        </a:xfrm>
      </p:grpSpPr>
      <p:cxnSp>
        <p:nvCxnSpPr>
          <p:cNvPr id="2" name="Google Shape;22;p10">
            <a:extLst>
              <a:ext uri="{FF2B5EF4-FFF2-40B4-BE49-F238E27FC236}">
                <a16:creationId xmlns:a16="http://schemas.microsoft.com/office/drawing/2014/main" id="{9D102215-AD73-0F2D-97E1-52D8385955E2}"/>
              </a:ext>
            </a:extLst>
          </p:cNvPr>
          <p:cNvCxnSpPr>
            <a:cxnSpLocks noChangeShapeType="1"/>
          </p:cNvCxnSpPr>
          <p:nvPr/>
        </p:nvCxnSpPr>
        <p:spPr bwMode="auto">
          <a:xfrm>
            <a:off x="5735638" y="2697163"/>
            <a:ext cx="752475" cy="0"/>
          </a:xfrm>
          <a:prstGeom prst="straightConnector1">
            <a:avLst/>
          </a:prstGeom>
          <a:noFill/>
          <a:ln w="66675">
            <a:solidFill>
              <a:srgbClr val="49C5B1"/>
            </a:solidFill>
            <a:miter lim="800000"/>
            <a:headEnd type="none" w="sm" len="sm"/>
            <a:tailEnd type="none" w="sm" len="sm"/>
          </a:ln>
          <a:extLst>
            <a:ext uri="{909E8E84-426E-40DD-AFC4-6F175D3DCCD1}">
              <a14:hiddenFill xmlns:a14="http://schemas.microsoft.com/office/drawing/2010/main">
                <a:noFill/>
              </a14:hiddenFill>
            </a:ext>
          </a:extLst>
        </p:spPr>
      </p:cxnSp>
      <p:sp>
        <p:nvSpPr>
          <p:cNvPr id="18" name="Google Shape;18;p10"/>
          <p:cNvSpPr txBox="1">
            <a:spLocks noGrp="1"/>
          </p:cNvSpPr>
          <p:nvPr>
            <p:ph type="ctrTitle"/>
          </p:nvPr>
        </p:nvSpPr>
        <p:spPr>
          <a:xfrm>
            <a:off x="2071868" y="3115961"/>
            <a:ext cx="8079129" cy="2387600"/>
          </a:xfrm>
          <a:prstGeom prst="rect">
            <a:avLst/>
          </a:prstGeom>
          <a:noFill/>
          <a:ln>
            <a:noFill/>
          </a:ln>
        </p:spPr>
        <p:txBody>
          <a:bodyPr spcFirstLastPara="1">
            <a:normAutofit/>
          </a:bodyPr>
          <a:lstStyle>
            <a:lvl1pPr lvl="0" algn="ctr">
              <a:lnSpc>
                <a:spcPct val="90000"/>
              </a:lnSpc>
              <a:spcBef>
                <a:spcPts val="0"/>
              </a:spcBef>
              <a:spcAft>
                <a:spcPts val="0"/>
              </a:spcAft>
              <a:buClr>
                <a:srgbClr val="FFFFFF"/>
              </a:buClr>
              <a:buSzPts val="5000"/>
              <a:buFont typeface="Verdana"/>
              <a:buNone/>
              <a:defRPr sz="5000"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0"/>
          <p:cNvSpPr txBox="1">
            <a:spLocks noGrp="1"/>
          </p:cNvSpPr>
          <p:nvPr>
            <p:ph type="subTitle" idx="1"/>
          </p:nvPr>
        </p:nvSpPr>
        <p:spPr>
          <a:xfrm>
            <a:off x="4845934" y="1973383"/>
            <a:ext cx="2500132" cy="477456"/>
          </a:xfrm>
          <a:prstGeom prst="rect">
            <a:avLst/>
          </a:prstGeom>
          <a:noFill/>
          <a:ln>
            <a:noFill/>
          </a:ln>
        </p:spPr>
        <p:txBody>
          <a:bodyPr spcFirstLastPara="1" anchor="b">
            <a:noAutofit/>
          </a:bodyPr>
          <a:lstStyle>
            <a:lvl1pPr lvl="0" algn="ctr">
              <a:lnSpc>
                <a:spcPct val="110000"/>
              </a:lnSpc>
              <a:spcBef>
                <a:spcPts val="300"/>
              </a:spcBef>
              <a:spcAft>
                <a:spcPts val="0"/>
              </a:spcAft>
              <a:buClr>
                <a:schemeClr val="lt1"/>
              </a:buClr>
              <a:buSzPts val="2400"/>
              <a:buFont typeface="Verdana"/>
              <a:buNone/>
              <a:defRPr sz="2400" b="1">
                <a:solidFill>
                  <a:schemeClr val="lt1"/>
                </a:solidFill>
              </a:defRPr>
            </a:lvl1pPr>
            <a:lvl2pPr lvl="1" algn="ctr">
              <a:lnSpc>
                <a:spcPct val="110000"/>
              </a:lnSpc>
              <a:spcBef>
                <a:spcPts val="600"/>
              </a:spcBef>
              <a:spcAft>
                <a:spcPts val="0"/>
              </a:spcAft>
              <a:buSzPts val="2000"/>
              <a:buNone/>
              <a:defRPr sz="2000"/>
            </a:lvl2pPr>
            <a:lvl3pPr lvl="2" algn="ctr">
              <a:lnSpc>
                <a:spcPct val="110000"/>
              </a:lnSpc>
              <a:spcBef>
                <a:spcPts val="600"/>
              </a:spcBef>
              <a:spcAft>
                <a:spcPts val="0"/>
              </a:spcAft>
              <a:buSzPts val="1800"/>
              <a:buNone/>
              <a:defRPr sz="1800"/>
            </a:lvl3pPr>
            <a:lvl4pPr lvl="3" algn="ctr">
              <a:lnSpc>
                <a:spcPct val="110000"/>
              </a:lnSpc>
              <a:spcBef>
                <a:spcPts val="600"/>
              </a:spcBef>
              <a:spcAft>
                <a:spcPts val="0"/>
              </a:spcAft>
              <a:buSzPts val="1600"/>
              <a:buNone/>
              <a:defRPr sz="1600"/>
            </a:lvl4pPr>
            <a:lvl5pPr lvl="4" algn="ctr">
              <a:lnSpc>
                <a:spcPct val="110000"/>
              </a:lnSpc>
              <a:spcBef>
                <a:spcPts val="600"/>
              </a:spcBef>
              <a:spcAft>
                <a:spcPts val="0"/>
              </a:spcAft>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 name="Google Shape;20;p10">
            <a:extLst>
              <a:ext uri="{FF2B5EF4-FFF2-40B4-BE49-F238E27FC236}">
                <a16:creationId xmlns:a16="http://schemas.microsoft.com/office/drawing/2014/main" id="{1359D88D-428F-D752-549F-4375BDAEE510}"/>
              </a:ext>
            </a:extLst>
          </p:cNvPr>
          <p:cNvSpPr txBox="1">
            <a:spLocks noGrp="1" noChangeArrowheads="1"/>
          </p:cNvSpPr>
          <p:nvPr>
            <p:ph type="dt" idx="10"/>
          </p:nvPr>
        </p:nvSpPr>
        <p:spPr bwMode="auto">
          <a:xfrm>
            <a:off x="838200" y="6356350"/>
            <a:ext cx="110966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eaLnBrk="1" hangingPunct="1">
              <a:buClr>
                <a:srgbClr val="000000"/>
              </a:buClr>
              <a:buSzPts val="1400"/>
              <a:buFont typeface="Arial" panose="020B0604020202020204" pitchFamily="34" charset="0"/>
              <a:buNone/>
              <a:defRPr/>
            </a:lvl1pPr>
          </a:lstStyle>
          <a:p>
            <a:endParaRPr lang="en-US" altLang="en-US"/>
          </a:p>
        </p:txBody>
      </p:sp>
      <p:sp>
        <p:nvSpPr>
          <p:cNvPr id="4" name="Google Shape;21;p10">
            <a:extLst>
              <a:ext uri="{FF2B5EF4-FFF2-40B4-BE49-F238E27FC236}">
                <a16:creationId xmlns:a16="http://schemas.microsoft.com/office/drawing/2014/main" id="{B01892B3-9ABB-FBCD-82F6-7F655C617283}"/>
              </a:ext>
            </a:extLst>
          </p:cNvPr>
          <p:cNvSpPr txBox="1">
            <a:spLocks noGrp="1" noChangeArrowheads="1"/>
          </p:cNvSpPr>
          <p:nvPr>
            <p:ph type="ftr" idx="11"/>
          </p:nvPr>
        </p:nvSpPr>
        <p:spPr/>
        <p:txBody>
          <a:bodyPr/>
          <a:lstStyle>
            <a:lvl1pPr>
              <a:defRPr/>
            </a:lvl1pPr>
          </a:lstStyle>
          <a:p>
            <a:endParaRPr lang="en-US" altLang="en-US"/>
          </a:p>
        </p:txBody>
      </p:sp>
    </p:spTree>
    <p:extLst>
      <p:ext uri="{BB962C8B-B14F-4D97-AF65-F5344CB8AC3E}">
        <p14:creationId xmlns:p14="http://schemas.microsoft.com/office/powerpoint/2010/main" val="156281030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xt heavy slide">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1EC6820-AE21-3340-BC19-BECD273CC551}"/>
              </a:ext>
            </a:extLst>
          </p:cNvPr>
          <p:cNvSpPr/>
          <p:nvPr userDrawn="1"/>
        </p:nvSpPr>
        <p:spPr>
          <a:xfrm>
            <a:off x="10942638" y="-201613"/>
            <a:ext cx="1135062" cy="113347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sp>
        <p:nvSpPr>
          <p:cNvPr id="5" name="Oval 4">
            <a:extLst>
              <a:ext uri="{FF2B5EF4-FFF2-40B4-BE49-F238E27FC236}">
                <a16:creationId xmlns:a16="http://schemas.microsoft.com/office/drawing/2014/main" id="{325D5C21-0F34-C2D7-52BE-B08D7B81CFF1}"/>
              </a:ext>
            </a:extLst>
          </p:cNvPr>
          <p:cNvSpPr/>
          <p:nvPr userDrawn="1"/>
        </p:nvSpPr>
        <p:spPr>
          <a:xfrm>
            <a:off x="-84138" y="5487988"/>
            <a:ext cx="393701" cy="392112"/>
          </a:xfrm>
          <a:prstGeom prst="ellipse">
            <a:avLst/>
          </a:prstGeom>
          <a:solidFill>
            <a:srgbClr val="E570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sp>
        <p:nvSpPr>
          <p:cNvPr id="6" name="Oval 5">
            <a:extLst>
              <a:ext uri="{FF2B5EF4-FFF2-40B4-BE49-F238E27FC236}">
                <a16:creationId xmlns:a16="http://schemas.microsoft.com/office/drawing/2014/main" id="{F549FAE1-7F34-750E-A4C3-C4ABA9049856}"/>
              </a:ext>
            </a:extLst>
          </p:cNvPr>
          <p:cNvSpPr/>
          <p:nvPr userDrawn="1"/>
        </p:nvSpPr>
        <p:spPr>
          <a:xfrm>
            <a:off x="10218738" y="168275"/>
            <a:ext cx="392112" cy="393700"/>
          </a:xfrm>
          <a:prstGeom prst="ellipse">
            <a:avLst/>
          </a:prstGeom>
          <a:solidFill>
            <a:srgbClr val="606E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olidFill>
                <a:srgbClr val="49C5B1"/>
              </a:solidFill>
              <a:sym typeface="Arial"/>
            </a:endParaRPr>
          </a:p>
        </p:txBody>
      </p:sp>
      <p:sp>
        <p:nvSpPr>
          <p:cNvPr id="7" name="Oval 6">
            <a:extLst>
              <a:ext uri="{FF2B5EF4-FFF2-40B4-BE49-F238E27FC236}">
                <a16:creationId xmlns:a16="http://schemas.microsoft.com/office/drawing/2014/main" id="{089ACC55-8B1B-CA64-ACFA-C067D4792894}"/>
              </a:ext>
            </a:extLst>
          </p:cNvPr>
          <p:cNvSpPr/>
          <p:nvPr userDrawn="1"/>
        </p:nvSpPr>
        <p:spPr>
          <a:xfrm>
            <a:off x="11693525" y="1565275"/>
            <a:ext cx="250825" cy="250825"/>
          </a:xfrm>
          <a:prstGeom prst="ellipse">
            <a:avLst/>
          </a:prstGeom>
          <a:solidFill>
            <a:srgbClr val="92D3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olidFill>
                <a:srgbClr val="49C5B1"/>
              </a:solidFill>
              <a:sym typeface="Arial"/>
            </a:endParaRPr>
          </a:p>
        </p:txBody>
      </p:sp>
      <p:sp>
        <p:nvSpPr>
          <p:cNvPr id="2" name="Title 1"/>
          <p:cNvSpPr>
            <a:spLocks noGrp="1"/>
          </p:cNvSpPr>
          <p:nvPr>
            <p:ph type="title"/>
          </p:nvPr>
        </p:nvSpPr>
        <p:spPr>
          <a:xfrm>
            <a:off x="838200" y="823540"/>
            <a:ext cx="10515600" cy="850489"/>
          </a:xfrm>
        </p:spPr>
        <p:txBody>
          <a:bodyPr/>
          <a:lstStyle>
            <a:lvl1pPr>
              <a:defRPr>
                <a:solidFill>
                  <a:srgbClr val="141B4D"/>
                </a:solidFill>
              </a:defRPr>
            </a:lvl1pPr>
          </a:lstStyle>
          <a:p>
            <a:r>
              <a:rPr lang="en-US"/>
              <a:t>Click to edit Master title style</a:t>
            </a:r>
          </a:p>
        </p:txBody>
      </p:sp>
      <p:sp>
        <p:nvSpPr>
          <p:cNvPr id="3" name="Content Placeholder 2"/>
          <p:cNvSpPr>
            <a:spLocks noGrp="1"/>
          </p:cNvSpPr>
          <p:nvPr>
            <p:ph idx="1"/>
          </p:nvPr>
        </p:nvSpPr>
        <p:spPr>
          <a:xfrm>
            <a:off x="838200" y="1782907"/>
            <a:ext cx="10515600" cy="4394056"/>
          </a:xfrm>
          <a:prstGeom prst="rect">
            <a:avLst/>
          </a:prstGeom>
        </p:spPr>
        <p:txBody>
          <a:bodyPr/>
          <a:lstStyle>
            <a:lvl1pPr>
              <a:lnSpc>
                <a:spcPct val="120000"/>
              </a:lnSpc>
              <a:spcBef>
                <a:spcPts val="0"/>
              </a:spcBef>
              <a:buClr>
                <a:srgbClr val="49C5B1"/>
              </a:buClr>
              <a:defRPr sz="2000"/>
            </a:lvl1pPr>
            <a:lvl2pPr marL="685800" indent="-228600">
              <a:lnSpc>
                <a:spcPct val="120000"/>
              </a:lnSpc>
              <a:spcBef>
                <a:spcPts val="0"/>
              </a:spcBef>
              <a:buClr>
                <a:srgbClr val="606EB2"/>
              </a:buClr>
              <a:buFont typeface="System Font Regular"/>
              <a:buChar char="-"/>
              <a:defRPr sz="1800"/>
            </a:lvl2pPr>
            <a:lvl3pPr>
              <a:lnSpc>
                <a:spcPct val="120000"/>
              </a:lnSpc>
              <a:spcBef>
                <a:spcPts val="0"/>
              </a:spcBef>
              <a:buClr>
                <a:srgbClr val="EA7600"/>
              </a:buClr>
              <a:defRPr sz="1800"/>
            </a:lvl3pPr>
            <a:lvl4pPr marL="1600200" indent="-228600">
              <a:lnSpc>
                <a:spcPct val="120000"/>
              </a:lnSpc>
              <a:spcBef>
                <a:spcPts val="0"/>
              </a:spcBef>
              <a:buClr>
                <a:srgbClr val="49C5B1"/>
              </a:buClr>
              <a:buFont typeface="Courier New" panose="02070309020205020404" pitchFamily="49" charset="0"/>
              <a:buChar char="o"/>
              <a:defRPr sz="1800"/>
            </a:lvl4pPr>
            <a:lvl5pPr>
              <a:lnSpc>
                <a:spcPct val="120000"/>
              </a:lnSpc>
              <a:spcBef>
                <a:spcPts val="0"/>
              </a:spcBef>
              <a:buClr>
                <a:srgbClr val="606EB2"/>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9"/>
          <p:cNvSpPr>
            <a:spLocks noGrp="1"/>
          </p:cNvSpPr>
          <p:nvPr>
            <p:ph type="body" sz="quarter" idx="15"/>
          </p:nvPr>
        </p:nvSpPr>
        <p:spPr>
          <a:xfrm>
            <a:off x="838200" y="422386"/>
            <a:ext cx="5448300" cy="382588"/>
          </a:xfrm>
        </p:spPr>
        <p:txBody>
          <a:bodyPr>
            <a:normAutofit/>
          </a:bodyPr>
          <a:lstStyle>
            <a:lvl1pPr>
              <a:defRPr sz="1800" b="1">
                <a:solidFill>
                  <a:srgbClr val="49C5B1"/>
                </a:solidFill>
              </a:defRPr>
            </a:lvl1pPr>
          </a:lstStyle>
          <a:p>
            <a:pPr lvl="0"/>
            <a:r>
              <a:rPr lang="en-US"/>
              <a:t>Click to edit Master text styles</a:t>
            </a:r>
          </a:p>
        </p:txBody>
      </p:sp>
      <p:sp>
        <p:nvSpPr>
          <p:cNvPr id="8" name="Footer Placeholder 4">
            <a:extLst>
              <a:ext uri="{FF2B5EF4-FFF2-40B4-BE49-F238E27FC236}">
                <a16:creationId xmlns:a16="http://schemas.microsoft.com/office/drawing/2014/main" id="{9E800872-5BE1-1749-AA2C-C263A0C68591}"/>
              </a:ext>
            </a:extLst>
          </p:cNvPr>
          <p:cNvSpPr>
            <a:spLocks noGrp="1" noChangeArrowheads="1"/>
          </p:cNvSpPr>
          <p:nvPr>
            <p:ph type="ftr" sz="quarter" idx="16"/>
          </p:nvPr>
        </p:nvSpPr>
        <p:spPr/>
        <p:txBody>
          <a:bodyPr/>
          <a:lstStyle>
            <a:lvl1pPr>
              <a:defRPr/>
            </a:lvl1pPr>
          </a:lstStyle>
          <a:p>
            <a:endParaRPr lang="en-US" altLang="en-US"/>
          </a:p>
        </p:txBody>
      </p:sp>
      <p:sp>
        <p:nvSpPr>
          <p:cNvPr id="9" name="Slide Number Placeholder 5">
            <a:extLst>
              <a:ext uri="{FF2B5EF4-FFF2-40B4-BE49-F238E27FC236}">
                <a16:creationId xmlns:a16="http://schemas.microsoft.com/office/drawing/2014/main" id="{D5BA33FA-D0E1-F511-F8BD-497C140859CD}"/>
              </a:ext>
            </a:extLst>
          </p:cNvPr>
          <p:cNvSpPr>
            <a:spLocks noGrp="1" noChangeArrowheads="1"/>
          </p:cNvSpPr>
          <p:nvPr>
            <p:ph type="sldNum" sz="quarter" idx="17"/>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fld id="{849D72C5-F044-4162-886A-A77C291EE6F4}" type="slidenum">
              <a:rPr lang="en-US" altLang="en-US"/>
              <a:pPr/>
              <a:t>‹#›</a:t>
            </a:fld>
            <a:endParaRPr lang="en-US" altLang="en-US"/>
          </a:p>
        </p:txBody>
      </p:sp>
    </p:spTree>
    <p:extLst>
      <p:ext uri="{BB962C8B-B14F-4D97-AF65-F5344CB8AC3E}">
        <p14:creationId xmlns:p14="http://schemas.microsoft.com/office/powerpoint/2010/main" val="269807688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66"/>
        <p:cNvGrpSpPr/>
        <p:nvPr/>
      </p:nvGrpSpPr>
      <p:grpSpPr>
        <a:xfrm>
          <a:off x="0" y="0"/>
          <a:ext cx="0" cy="0"/>
          <a:chOff x="0" y="0"/>
          <a:chExt cx="0" cy="0"/>
        </a:xfrm>
      </p:grpSpPr>
      <p:sp>
        <p:nvSpPr>
          <p:cNvPr id="2" name="Google Shape;73;p15">
            <a:extLst>
              <a:ext uri="{FF2B5EF4-FFF2-40B4-BE49-F238E27FC236}">
                <a16:creationId xmlns:a16="http://schemas.microsoft.com/office/drawing/2014/main" id="{665ED412-3F4B-24EF-4C35-4788BB7987B4}"/>
              </a:ext>
            </a:extLst>
          </p:cNvPr>
          <p:cNvSpPr>
            <a:spLocks noChangeArrowheads="1"/>
          </p:cNvSpPr>
          <p:nvPr/>
        </p:nvSpPr>
        <p:spPr bwMode="auto">
          <a:xfrm>
            <a:off x="10942638" y="-201613"/>
            <a:ext cx="1135062" cy="113347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US" altLang="en-US" sz="1800">
              <a:solidFill>
                <a:srgbClr val="FFFDF7"/>
              </a:solidFill>
              <a:latin typeface="Calibri" panose="020F0502020204030204" pitchFamily="34" charset="0"/>
              <a:cs typeface="Calibri" panose="020F0502020204030204" pitchFamily="34" charset="0"/>
              <a:sym typeface="Calibri" panose="020F0502020204030204" pitchFamily="34" charset="0"/>
            </a:endParaRPr>
          </a:p>
        </p:txBody>
      </p:sp>
      <p:sp>
        <p:nvSpPr>
          <p:cNvPr id="3" name="Google Shape;74;p15">
            <a:extLst>
              <a:ext uri="{FF2B5EF4-FFF2-40B4-BE49-F238E27FC236}">
                <a16:creationId xmlns:a16="http://schemas.microsoft.com/office/drawing/2014/main" id="{FAC911E2-42BE-3F7A-3DC8-0F61833E2E74}"/>
              </a:ext>
            </a:extLst>
          </p:cNvPr>
          <p:cNvSpPr>
            <a:spLocks noChangeArrowheads="1"/>
          </p:cNvSpPr>
          <p:nvPr/>
        </p:nvSpPr>
        <p:spPr bwMode="auto">
          <a:xfrm>
            <a:off x="-84138" y="5487988"/>
            <a:ext cx="393701" cy="392112"/>
          </a:xfrm>
          <a:prstGeom prst="ellipse">
            <a:avLst/>
          </a:prstGeom>
          <a:solidFill>
            <a:srgbClr val="E5705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US" altLang="en-US" sz="1800">
              <a:solidFill>
                <a:srgbClr val="FFFDF7"/>
              </a:solidFill>
              <a:latin typeface="Calibri" panose="020F0502020204030204" pitchFamily="34" charset="0"/>
              <a:cs typeface="Calibri" panose="020F0502020204030204" pitchFamily="34" charset="0"/>
              <a:sym typeface="Calibri" panose="020F0502020204030204" pitchFamily="34" charset="0"/>
            </a:endParaRPr>
          </a:p>
        </p:txBody>
      </p:sp>
      <p:sp>
        <p:nvSpPr>
          <p:cNvPr id="4" name="Google Shape;75;p15">
            <a:extLst>
              <a:ext uri="{FF2B5EF4-FFF2-40B4-BE49-F238E27FC236}">
                <a16:creationId xmlns:a16="http://schemas.microsoft.com/office/drawing/2014/main" id="{CBD0093C-2E4F-36FD-82EE-026D901EA4B1}"/>
              </a:ext>
            </a:extLst>
          </p:cNvPr>
          <p:cNvSpPr>
            <a:spLocks noChangeArrowheads="1"/>
          </p:cNvSpPr>
          <p:nvPr/>
        </p:nvSpPr>
        <p:spPr bwMode="auto">
          <a:xfrm>
            <a:off x="10218738" y="168275"/>
            <a:ext cx="392112" cy="393700"/>
          </a:xfrm>
          <a:prstGeom prst="ellipse">
            <a:avLst/>
          </a:prstGeom>
          <a:solidFill>
            <a:srgbClr val="606EB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US" altLang="en-US" sz="1800">
              <a:solidFill>
                <a:srgbClr val="49C5B1"/>
              </a:solidFill>
              <a:latin typeface="Calibri" panose="020F0502020204030204" pitchFamily="34" charset="0"/>
              <a:cs typeface="Calibri" panose="020F0502020204030204" pitchFamily="34" charset="0"/>
              <a:sym typeface="Calibri" panose="020F0502020204030204" pitchFamily="34" charset="0"/>
            </a:endParaRPr>
          </a:p>
        </p:txBody>
      </p:sp>
      <p:sp>
        <p:nvSpPr>
          <p:cNvPr id="5" name="Google Shape;76;p15">
            <a:extLst>
              <a:ext uri="{FF2B5EF4-FFF2-40B4-BE49-F238E27FC236}">
                <a16:creationId xmlns:a16="http://schemas.microsoft.com/office/drawing/2014/main" id="{E0D433FC-6097-391B-E4A5-9FD6D2BCD0FB}"/>
              </a:ext>
            </a:extLst>
          </p:cNvPr>
          <p:cNvSpPr>
            <a:spLocks noChangeArrowheads="1"/>
          </p:cNvSpPr>
          <p:nvPr/>
        </p:nvSpPr>
        <p:spPr bwMode="auto">
          <a:xfrm>
            <a:off x="11693525" y="1565275"/>
            <a:ext cx="250825" cy="250825"/>
          </a:xfrm>
          <a:prstGeom prst="ellipse">
            <a:avLst/>
          </a:prstGeom>
          <a:solidFill>
            <a:srgbClr val="92D3C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US" altLang="en-US" sz="1800">
              <a:solidFill>
                <a:srgbClr val="49C5B1"/>
              </a:solidFill>
              <a:latin typeface="Calibri" panose="020F0502020204030204" pitchFamily="34" charset="0"/>
              <a:cs typeface="Calibri" panose="020F0502020204030204" pitchFamily="34" charset="0"/>
              <a:sym typeface="Calibri" panose="020F0502020204030204" pitchFamily="34" charset="0"/>
            </a:endParaRPr>
          </a:p>
        </p:txBody>
      </p:sp>
      <p:sp>
        <p:nvSpPr>
          <p:cNvPr id="67" name="Google Shape;67;p15"/>
          <p:cNvSpPr txBox="1">
            <a:spLocks noGrp="1"/>
          </p:cNvSpPr>
          <p:nvPr>
            <p:ph type="title"/>
          </p:nvPr>
        </p:nvSpPr>
        <p:spPr>
          <a:xfrm>
            <a:off x="838200" y="365125"/>
            <a:ext cx="10515600" cy="850489"/>
          </a:xfrm>
          <a:prstGeom prst="rect">
            <a:avLst/>
          </a:prstGeom>
          <a:noFill/>
          <a:ln>
            <a:noFill/>
          </a:ln>
        </p:spPr>
        <p:txBody>
          <a:bodyPr spcFirstLastPara="1">
            <a:normAutofit/>
          </a:bodyPr>
          <a:lstStyle>
            <a:lvl1pPr lvl="0" algn="l">
              <a:lnSpc>
                <a:spcPct val="90000"/>
              </a:lnSpc>
              <a:spcBef>
                <a:spcPts val="0"/>
              </a:spcBef>
              <a:spcAft>
                <a:spcPts val="0"/>
              </a:spcAft>
              <a:buClr>
                <a:srgbClr val="141B4D"/>
              </a:buClr>
              <a:buSzPts val="3600"/>
              <a:buFont typeface="Verdana"/>
              <a:buNone/>
              <a:defRPr>
                <a:solidFill>
                  <a:srgbClr val="141B4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5"/>
          <p:cNvSpPr txBox="1">
            <a:spLocks noGrp="1"/>
          </p:cNvSpPr>
          <p:nvPr>
            <p:ph type="body" idx="1"/>
          </p:nvPr>
        </p:nvSpPr>
        <p:spPr>
          <a:xfrm>
            <a:off x="838200" y="1825625"/>
            <a:ext cx="5181600" cy="4351338"/>
          </a:xfrm>
          <a:prstGeom prst="rect">
            <a:avLst/>
          </a:prstGeom>
          <a:noFill/>
          <a:ln>
            <a:noFill/>
          </a:ln>
        </p:spPr>
        <p:txBody>
          <a:bodyPr spcFirstLastPara="1">
            <a:noAutofit/>
          </a:bodyPr>
          <a:lstStyle>
            <a:lvl1pPr marL="457200" lvl="0" indent="-228600" algn="l">
              <a:lnSpc>
                <a:spcPct val="110000"/>
              </a:lnSpc>
              <a:spcBef>
                <a:spcPts val="300"/>
              </a:spcBef>
              <a:spcAft>
                <a:spcPts val="0"/>
              </a:spcAft>
              <a:buClr>
                <a:srgbClr val="181610"/>
              </a:buClr>
              <a:buSzPts val="180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o"/>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5"/>
          <p:cNvSpPr txBox="1">
            <a:spLocks noGrp="1"/>
          </p:cNvSpPr>
          <p:nvPr>
            <p:ph type="body" idx="2"/>
          </p:nvPr>
        </p:nvSpPr>
        <p:spPr>
          <a:xfrm>
            <a:off x="6172200" y="1825625"/>
            <a:ext cx="5181600" cy="4351338"/>
          </a:xfrm>
          <a:prstGeom prst="rect">
            <a:avLst/>
          </a:prstGeom>
          <a:noFill/>
          <a:ln>
            <a:noFill/>
          </a:ln>
        </p:spPr>
        <p:txBody>
          <a:bodyPr spcFirstLastPara="1">
            <a:noAutofit/>
          </a:bodyPr>
          <a:lstStyle>
            <a:lvl1pPr marL="457200" lvl="0" indent="-228600" algn="l">
              <a:lnSpc>
                <a:spcPct val="110000"/>
              </a:lnSpc>
              <a:spcBef>
                <a:spcPts val="300"/>
              </a:spcBef>
              <a:spcAft>
                <a:spcPts val="0"/>
              </a:spcAft>
              <a:buClr>
                <a:srgbClr val="181610"/>
              </a:buClr>
              <a:buSzPts val="180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o"/>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 name="Google Shape;70;p15">
            <a:extLst>
              <a:ext uri="{FF2B5EF4-FFF2-40B4-BE49-F238E27FC236}">
                <a16:creationId xmlns:a16="http://schemas.microsoft.com/office/drawing/2014/main" id="{50B91D1A-9D0B-FCD9-52F6-63181F1518B8}"/>
              </a:ext>
            </a:extLst>
          </p:cNvPr>
          <p:cNvSpPr txBox="1">
            <a:spLocks noGrp="1" noChangeArrowheads="1"/>
          </p:cNvSpPr>
          <p:nvPr>
            <p:ph type="dt" idx="10"/>
          </p:nvPr>
        </p:nvSpPr>
        <p:spPr bwMode="auto">
          <a:xfrm>
            <a:off x="838200" y="6356350"/>
            <a:ext cx="110966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eaLnBrk="1" hangingPunct="1">
              <a:buClr>
                <a:srgbClr val="000000"/>
              </a:buClr>
              <a:buSzPts val="1400"/>
              <a:buFont typeface="Arial" panose="020B0604020202020204" pitchFamily="34" charset="0"/>
              <a:buNone/>
              <a:defRPr/>
            </a:lvl1pPr>
          </a:lstStyle>
          <a:p>
            <a:endParaRPr lang="en-US" altLang="en-US"/>
          </a:p>
        </p:txBody>
      </p:sp>
      <p:sp>
        <p:nvSpPr>
          <p:cNvPr id="7" name="Google Shape;71;p15">
            <a:extLst>
              <a:ext uri="{FF2B5EF4-FFF2-40B4-BE49-F238E27FC236}">
                <a16:creationId xmlns:a16="http://schemas.microsoft.com/office/drawing/2014/main" id="{68BE3F68-E4E2-A0FD-B71C-E30E5E1B8FAD}"/>
              </a:ext>
            </a:extLst>
          </p:cNvPr>
          <p:cNvSpPr txBox="1">
            <a:spLocks noGrp="1" noChangeArrowheads="1"/>
          </p:cNvSpPr>
          <p:nvPr>
            <p:ph type="ftr" idx="11"/>
          </p:nvPr>
        </p:nvSpPr>
        <p:spPr/>
        <p:txBody>
          <a:bodyPr/>
          <a:lstStyle>
            <a:lvl1pPr>
              <a:defRPr/>
            </a:lvl1pPr>
          </a:lstStyle>
          <a:p>
            <a:endParaRPr lang="en-US" altLang="en-US"/>
          </a:p>
        </p:txBody>
      </p:sp>
      <p:sp>
        <p:nvSpPr>
          <p:cNvPr id="8" name="Google Shape;72;p15">
            <a:extLst>
              <a:ext uri="{FF2B5EF4-FFF2-40B4-BE49-F238E27FC236}">
                <a16:creationId xmlns:a16="http://schemas.microsoft.com/office/drawing/2014/main" id="{295601FD-5CBB-913F-5F40-FE872037DD17}"/>
              </a:ext>
            </a:extLst>
          </p:cNvPr>
          <p:cNvSpPr txBox="1">
            <a:spLocks noGrp="1" noChangeArrowheads="1"/>
          </p:cNvSpPr>
          <p:nvPr>
            <p:ph type="sldNum" idx="12"/>
          </p:nvPr>
        </p:nvSpPr>
        <p:spPr bwMode="auto">
          <a:xfrm>
            <a:off x="11676063" y="6451600"/>
            <a:ext cx="406400" cy="165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ctr" eaLnBrk="1" hangingPunct="1">
              <a:buClr>
                <a:srgbClr val="000000"/>
              </a:buClr>
              <a:buFont typeface="Arial" panose="020B0604020202020204" pitchFamily="34" charset="0"/>
              <a:buNone/>
              <a:defRPr/>
            </a:lvl1pPr>
          </a:lstStyle>
          <a:p>
            <a:fld id="{4AF3EC31-27A3-49C5-AFF4-E19A9196530A}" type="slidenum">
              <a:rPr lang="en-US" altLang="en-US"/>
              <a:pPr/>
              <a:t>‹#›</a:t>
            </a:fld>
            <a:endParaRPr lang="en-US" altLang="en-US"/>
          </a:p>
        </p:txBody>
      </p:sp>
    </p:spTree>
    <p:extLst>
      <p:ext uri="{BB962C8B-B14F-4D97-AF65-F5344CB8AC3E}">
        <p14:creationId xmlns:p14="http://schemas.microsoft.com/office/powerpoint/2010/main" val="106189564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heavy slide">
  <p:cSld name="1_text heavy slide">
    <p:spTree>
      <p:nvGrpSpPr>
        <p:cNvPr id="1" name="Shape 23"/>
        <p:cNvGrpSpPr/>
        <p:nvPr/>
      </p:nvGrpSpPr>
      <p:grpSpPr>
        <a:xfrm>
          <a:off x="0" y="0"/>
          <a:ext cx="0" cy="0"/>
          <a:chOff x="0" y="0"/>
          <a:chExt cx="0" cy="0"/>
        </a:xfrm>
      </p:grpSpPr>
      <p:sp>
        <p:nvSpPr>
          <p:cNvPr id="2" name="Google Shape;29;p11">
            <a:extLst>
              <a:ext uri="{FF2B5EF4-FFF2-40B4-BE49-F238E27FC236}">
                <a16:creationId xmlns:a16="http://schemas.microsoft.com/office/drawing/2014/main" id="{DAF43B47-CD04-6B08-5F79-A561BD148B34}"/>
              </a:ext>
            </a:extLst>
          </p:cNvPr>
          <p:cNvSpPr>
            <a:spLocks noChangeArrowheads="1"/>
          </p:cNvSpPr>
          <p:nvPr/>
        </p:nvSpPr>
        <p:spPr bwMode="auto">
          <a:xfrm>
            <a:off x="10942638" y="-201613"/>
            <a:ext cx="1135062" cy="113347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US" altLang="en-US" sz="1800">
              <a:solidFill>
                <a:srgbClr val="FFFDF7"/>
              </a:solidFill>
              <a:latin typeface="Calibri" panose="020F0502020204030204" pitchFamily="34" charset="0"/>
              <a:cs typeface="Calibri" panose="020F0502020204030204" pitchFamily="34" charset="0"/>
              <a:sym typeface="Calibri" panose="020F0502020204030204" pitchFamily="34" charset="0"/>
            </a:endParaRPr>
          </a:p>
        </p:txBody>
      </p:sp>
      <p:sp>
        <p:nvSpPr>
          <p:cNvPr id="3" name="Google Shape;30;p11">
            <a:extLst>
              <a:ext uri="{FF2B5EF4-FFF2-40B4-BE49-F238E27FC236}">
                <a16:creationId xmlns:a16="http://schemas.microsoft.com/office/drawing/2014/main" id="{B6CB0928-2D16-6A7C-F3D6-16687E265F57}"/>
              </a:ext>
            </a:extLst>
          </p:cNvPr>
          <p:cNvSpPr>
            <a:spLocks noChangeArrowheads="1"/>
          </p:cNvSpPr>
          <p:nvPr/>
        </p:nvSpPr>
        <p:spPr bwMode="auto">
          <a:xfrm>
            <a:off x="-84138" y="5487988"/>
            <a:ext cx="393701" cy="392112"/>
          </a:xfrm>
          <a:prstGeom prst="ellipse">
            <a:avLst/>
          </a:prstGeom>
          <a:solidFill>
            <a:srgbClr val="E5705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US" altLang="en-US" sz="1800">
              <a:solidFill>
                <a:srgbClr val="FFFDF7"/>
              </a:solidFill>
              <a:latin typeface="Calibri" panose="020F0502020204030204" pitchFamily="34" charset="0"/>
              <a:cs typeface="Calibri" panose="020F0502020204030204" pitchFamily="34" charset="0"/>
              <a:sym typeface="Calibri" panose="020F0502020204030204" pitchFamily="34" charset="0"/>
            </a:endParaRPr>
          </a:p>
        </p:txBody>
      </p:sp>
      <p:sp>
        <p:nvSpPr>
          <p:cNvPr id="4" name="Google Shape;31;p11">
            <a:extLst>
              <a:ext uri="{FF2B5EF4-FFF2-40B4-BE49-F238E27FC236}">
                <a16:creationId xmlns:a16="http://schemas.microsoft.com/office/drawing/2014/main" id="{DE0BD3DC-B5B0-582F-A131-B3BDA550F28E}"/>
              </a:ext>
            </a:extLst>
          </p:cNvPr>
          <p:cNvSpPr>
            <a:spLocks noChangeArrowheads="1"/>
          </p:cNvSpPr>
          <p:nvPr/>
        </p:nvSpPr>
        <p:spPr bwMode="auto">
          <a:xfrm>
            <a:off x="10218738" y="168275"/>
            <a:ext cx="392112" cy="393700"/>
          </a:xfrm>
          <a:prstGeom prst="ellipse">
            <a:avLst/>
          </a:prstGeom>
          <a:solidFill>
            <a:srgbClr val="606EB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US" altLang="en-US" sz="1800">
              <a:solidFill>
                <a:srgbClr val="49C5B1"/>
              </a:solidFill>
              <a:latin typeface="Calibri" panose="020F0502020204030204" pitchFamily="34" charset="0"/>
              <a:cs typeface="Calibri" panose="020F0502020204030204" pitchFamily="34" charset="0"/>
              <a:sym typeface="Calibri" panose="020F0502020204030204" pitchFamily="34" charset="0"/>
            </a:endParaRPr>
          </a:p>
        </p:txBody>
      </p:sp>
      <p:sp>
        <p:nvSpPr>
          <p:cNvPr id="5" name="Google Shape;32;p11">
            <a:extLst>
              <a:ext uri="{FF2B5EF4-FFF2-40B4-BE49-F238E27FC236}">
                <a16:creationId xmlns:a16="http://schemas.microsoft.com/office/drawing/2014/main" id="{8BF9A60E-F112-B5FA-53AE-696E455BBA00}"/>
              </a:ext>
            </a:extLst>
          </p:cNvPr>
          <p:cNvSpPr>
            <a:spLocks noChangeArrowheads="1"/>
          </p:cNvSpPr>
          <p:nvPr/>
        </p:nvSpPr>
        <p:spPr bwMode="auto">
          <a:xfrm>
            <a:off x="11693525" y="1565275"/>
            <a:ext cx="250825" cy="250825"/>
          </a:xfrm>
          <a:prstGeom prst="ellipse">
            <a:avLst/>
          </a:prstGeom>
          <a:solidFill>
            <a:srgbClr val="92D3C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US" altLang="en-US" sz="1800">
              <a:solidFill>
                <a:srgbClr val="49C5B1"/>
              </a:solidFill>
              <a:latin typeface="Calibri" panose="020F0502020204030204" pitchFamily="34" charset="0"/>
              <a:cs typeface="Calibri" panose="020F0502020204030204" pitchFamily="34" charset="0"/>
              <a:sym typeface="Calibri" panose="020F0502020204030204" pitchFamily="34" charset="0"/>
            </a:endParaRPr>
          </a:p>
        </p:txBody>
      </p:sp>
      <p:sp>
        <p:nvSpPr>
          <p:cNvPr id="24" name="Google Shape;24;p11"/>
          <p:cNvSpPr txBox="1">
            <a:spLocks noGrp="1"/>
          </p:cNvSpPr>
          <p:nvPr>
            <p:ph type="title"/>
          </p:nvPr>
        </p:nvSpPr>
        <p:spPr>
          <a:xfrm>
            <a:off x="838200" y="823540"/>
            <a:ext cx="10515600" cy="850489"/>
          </a:xfrm>
          <a:prstGeom prst="rect">
            <a:avLst/>
          </a:prstGeom>
          <a:noFill/>
          <a:ln>
            <a:noFill/>
          </a:ln>
        </p:spPr>
        <p:txBody>
          <a:bodyPr spcFirstLastPara="1">
            <a:normAutofit/>
          </a:bodyPr>
          <a:lstStyle>
            <a:lvl1pPr lvl="0" algn="l">
              <a:lnSpc>
                <a:spcPct val="90000"/>
              </a:lnSpc>
              <a:spcBef>
                <a:spcPts val="0"/>
              </a:spcBef>
              <a:spcAft>
                <a:spcPts val="0"/>
              </a:spcAft>
              <a:buClr>
                <a:srgbClr val="141B4D"/>
              </a:buClr>
              <a:buSzPts val="3600"/>
              <a:buFont typeface="Verdana"/>
              <a:buNone/>
              <a:defRPr>
                <a:solidFill>
                  <a:srgbClr val="141B4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1"/>
          <p:cNvSpPr txBox="1">
            <a:spLocks noGrp="1"/>
          </p:cNvSpPr>
          <p:nvPr>
            <p:ph type="body" idx="1"/>
          </p:nvPr>
        </p:nvSpPr>
        <p:spPr>
          <a:xfrm>
            <a:off x="838200" y="1782907"/>
            <a:ext cx="10515600" cy="4394056"/>
          </a:xfrm>
          <a:prstGeom prst="rect">
            <a:avLst/>
          </a:prstGeom>
          <a:noFill/>
          <a:ln>
            <a:noFill/>
          </a:ln>
        </p:spPr>
        <p:txBody>
          <a:bodyPr spcFirstLastPara="1">
            <a:noAutofit/>
          </a:bodyPr>
          <a:lstStyle>
            <a:lvl1pPr marL="457200" lvl="0" indent="-228600" algn="l">
              <a:lnSpc>
                <a:spcPct val="120000"/>
              </a:lnSpc>
              <a:spcBef>
                <a:spcPts val="0"/>
              </a:spcBef>
              <a:spcAft>
                <a:spcPts val="0"/>
              </a:spcAft>
              <a:buClr>
                <a:srgbClr val="49C5B1"/>
              </a:buClr>
              <a:buSzPts val="2000"/>
              <a:buFont typeface="Verdana"/>
              <a:buNone/>
              <a:defRPr sz="2000"/>
            </a:lvl1pPr>
            <a:lvl2pPr marL="914400" lvl="1" indent="-342900" algn="l">
              <a:lnSpc>
                <a:spcPct val="120000"/>
              </a:lnSpc>
              <a:spcBef>
                <a:spcPts val="600"/>
              </a:spcBef>
              <a:spcAft>
                <a:spcPts val="0"/>
              </a:spcAft>
              <a:buClr>
                <a:srgbClr val="606EB2"/>
              </a:buClr>
              <a:buSzPts val="1800"/>
              <a:buFont typeface="NTR"/>
              <a:buChar char="-"/>
              <a:defRPr sz="1800"/>
            </a:lvl2pPr>
            <a:lvl3pPr marL="1371600" lvl="2" indent="-342900" algn="l">
              <a:lnSpc>
                <a:spcPct val="120000"/>
              </a:lnSpc>
              <a:spcBef>
                <a:spcPts val="600"/>
              </a:spcBef>
              <a:spcAft>
                <a:spcPts val="0"/>
              </a:spcAft>
              <a:buClr>
                <a:srgbClr val="EA7600"/>
              </a:buClr>
              <a:buSzPts val="1800"/>
              <a:buChar char="-"/>
              <a:defRPr sz="1800"/>
            </a:lvl3pPr>
            <a:lvl4pPr marL="1828800" lvl="3" indent="-342900" algn="l">
              <a:lnSpc>
                <a:spcPct val="120000"/>
              </a:lnSpc>
              <a:spcBef>
                <a:spcPts val="600"/>
              </a:spcBef>
              <a:spcAft>
                <a:spcPts val="0"/>
              </a:spcAft>
              <a:buClr>
                <a:srgbClr val="49C5B1"/>
              </a:buClr>
              <a:buSzPts val="1800"/>
              <a:buFont typeface="Courier New"/>
              <a:buChar char="o"/>
              <a:defRPr sz="1800"/>
            </a:lvl4pPr>
            <a:lvl5pPr marL="2286000" lvl="4" indent="-342900" algn="l">
              <a:lnSpc>
                <a:spcPct val="120000"/>
              </a:lnSpc>
              <a:spcBef>
                <a:spcPts val="600"/>
              </a:spcBef>
              <a:spcAft>
                <a:spcPts val="0"/>
              </a:spcAft>
              <a:buClr>
                <a:srgbClr val="606EB2"/>
              </a:buClr>
              <a:buSzPts val="180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1"/>
          <p:cNvSpPr txBox="1">
            <a:spLocks noGrp="1"/>
          </p:cNvSpPr>
          <p:nvPr>
            <p:ph type="body" idx="2"/>
          </p:nvPr>
        </p:nvSpPr>
        <p:spPr>
          <a:xfrm>
            <a:off x="838200" y="422386"/>
            <a:ext cx="5448300" cy="382588"/>
          </a:xfrm>
          <a:prstGeom prst="rect">
            <a:avLst/>
          </a:prstGeom>
          <a:noFill/>
          <a:ln>
            <a:noFill/>
          </a:ln>
        </p:spPr>
        <p:txBody>
          <a:bodyPr spcFirstLastPara="1">
            <a:normAutofit/>
          </a:bodyPr>
          <a:lstStyle>
            <a:lvl1pPr marL="457200" lvl="0" indent="-228600" algn="l">
              <a:lnSpc>
                <a:spcPct val="110000"/>
              </a:lnSpc>
              <a:spcBef>
                <a:spcPts val="300"/>
              </a:spcBef>
              <a:spcAft>
                <a:spcPts val="0"/>
              </a:spcAft>
              <a:buClr>
                <a:srgbClr val="49C5B1"/>
              </a:buClr>
              <a:buSzPts val="1800"/>
              <a:buFont typeface="Verdana"/>
              <a:buNone/>
              <a:defRPr sz="1800" b="1">
                <a:solidFill>
                  <a:srgbClr val="49C5B1"/>
                </a:solidFil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o"/>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 name="Google Shape;26;p11">
            <a:extLst>
              <a:ext uri="{FF2B5EF4-FFF2-40B4-BE49-F238E27FC236}">
                <a16:creationId xmlns:a16="http://schemas.microsoft.com/office/drawing/2014/main" id="{E2601990-9134-62DF-A987-75597EFD9804}"/>
              </a:ext>
            </a:extLst>
          </p:cNvPr>
          <p:cNvSpPr txBox="1">
            <a:spLocks noGrp="1" noChangeArrowheads="1"/>
          </p:cNvSpPr>
          <p:nvPr>
            <p:ph type="dt" idx="10"/>
          </p:nvPr>
        </p:nvSpPr>
        <p:spPr bwMode="auto">
          <a:xfrm>
            <a:off x="838200" y="6356350"/>
            <a:ext cx="110966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eaLnBrk="1" hangingPunct="1">
              <a:buClr>
                <a:srgbClr val="000000"/>
              </a:buClr>
              <a:buSzPts val="1400"/>
              <a:buFont typeface="Arial" panose="020B0604020202020204" pitchFamily="34" charset="0"/>
              <a:buNone/>
              <a:defRPr/>
            </a:lvl1pPr>
          </a:lstStyle>
          <a:p>
            <a:endParaRPr lang="en-US" altLang="en-US"/>
          </a:p>
        </p:txBody>
      </p:sp>
      <p:sp>
        <p:nvSpPr>
          <p:cNvPr id="7" name="Google Shape;27;p11">
            <a:extLst>
              <a:ext uri="{FF2B5EF4-FFF2-40B4-BE49-F238E27FC236}">
                <a16:creationId xmlns:a16="http://schemas.microsoft.com/office/drawing/2014/main" id="{3FB9BC72-8FBB-9BB5-862A-465E03A8EFB6}"/>
              </a:ext>
            </a:extLst>
          </p:cNvPr>
          <p:cNvSpPr txBox="1">
            <a:spLocks noGrp="1" noChangeArrowheads="1"/>
          </p:cNvSpPr>
          <p:nvPr>
            <p:ph type="ftr" idx="11"/>
          </p:nvPr>
        </p:nvSpPr>
        <p:spPr/>
        <p:txBody>
          <a:bodyPr/>
          <a:lstStyle>
            <a:lvl1pPr>
              <a:defRPr/>
            </a:lvl1pPr>
          </a:lstStyle>
          <a:p>
            <a:endParaRPr lang="en-US" altLang="en-US"/>
          </a:p>
        </p:txBody>
      </p:sp>
      <p:sp>
        <p:nvSpPr>
          <p:cNvPr id="8" name="Google Shape;28;p11">
            <a:extLst>
              <a:ext uri="{FF2B5EF4-FFF2-40B4-BE49-F238E27FC236}">
                <a16:creationId xmlns:a16="http://schemas.microsoft.com/office/drawing/2014/main" id="{C75A25C4-A10B-5908-8D4D-337674B731E3}"/>
              </a:ext>
            </a:extLst>
          </p:cNvPr>
          <p:cNvSpPr txBox="1">
            <a:spLocks noGrp="1" noChangeArrowheads="1"/>
          </p:cNvSpPr>
          <p:nvPr>
            <p:ph type="sldNum" idx="12"/>
          </p:nvPr>
        </p:nvSpPr>
        <p:spPr bwMode="auto">
          <a:xfrm>
            <a:off x="11676063" y="6451600"/>
            <a:ext cx="406400" cy="165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ctr" eaLnBrk="1" hangingPunct="1">
              <a:buClr>
                <a:srgbClr val="000000"/>
              </a:buClr>
              <a:buFont typeface="Arial" panose="020B0604020202020204" pitchFamily="34" charset="0"/>
              <a:buNone/>
              <a:defRPr/>
            </a:lvl1pPr>
          </a:lstStyle>
          <a:p>
            <a:fld id="{FD8E410D-1D06-4CF1-B985-7119DFC810E1}" type="slidenum">
              <a:rPr lang="en-US" altLang="en-US"/>
              <a:pPr/>
              <a:t>‹#›</a:t>
            </a:fld>
            <a:endParaRPr lang="en-US" altLang="en-US"/>
          </a:p>
        </p:txBody>
      </p:sp>
    </p:spTree>
    <p:extLst>
      <p:ext uri="{BB962C8B-B14F-4D97-AF65-F5344CB8AC3E}">
        <p14:creationId xmlns:p14="http://schemas.microsoft.com/office/powerpoint/2010/main" val="106053098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2" name="Google Shape;64;p14">
            <a:extLst>
              <a:ext uri="{FF2B5EF4-FFF2-40B4-BE49-F238E27FC236}">
                <a16:creationId xmlns:a16="http://schemas.microsoft.com/office/drawing/2014/main" id="{4CF88CEF-B883-492A-DF37-00A21AD3A851}"/>
              </a:ext>
            </a:extLst>
          </p:cNvPr>
          <p:cNvSpPr txBox="1">
            <a:spLocks noGrp="1" noChangeArrowheads="1"/>
          </p:cNvSpPr>
          <p:nvPr>
            <p:ph type="ftr" idx="10"/>
          </p:nvPr>
        </p:nvSpPr>
        <p:spPr/>
        <p:txBody>
          <a:bodyPr/>
          <a:lstStyle>
            <a:lvl1pPr>
              <a:defRPr/>
            </a:lvl1pPr>
          </a:lstStyle>
          <a:p>
            <a:endParaRPr lang="en-US" altLang="en-US"/>
          </a:p>
        </p:txBody>
      </p:sp>
      <p:sp>
        <p:nvSpPr>
          <p:cNvPr id="3" name="Google Shape;65;p14">
            <a:extLst>
              <a:ext uri="{FF2B5EF4-FFF2-40B4-BE49-F238E27FC236}">
                <a16:creationId xmlns:a16="http://schemas.microsoft.com/office/drawing/2014/main" id="{61799E75-40E3-AEA4-5E0D-7EA01809F4D0}"/>
              </a:ext>
            </a:extLst>
          </p:cNvPr>
          <p:cNvSpPr txBox="1">
            <a:spLocks noGrp="1" noChangeArrowheads="1"/>
          </p:cNvSpPr>
          <p:nvPr>
            <p:ph type="sldNum" idx="11"/>
          </p:nvPr>
        </p:nvSpPr>
        <p:spPr bwMode="auto">
          <a:xfrm>
            <a:off x="11676063" y="6451600"/>
            <a:ext cx="406400" cy="165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ctr" eaLnBrk="1" hangingPunct="1">
              <a:buClr>
                <a:srgbClr val="000000"/>
              </a:buClr>
              <a:buFont typeface="Arial" panose="020B0604020202020204" pitchFamily="34" charset="0"/>
              <a:buNone/>
              <a:defRPr/>
            </a:lvl1pPr>
          </a:lstStyle>
          <a:p>
            <a:fld id="{2B91B4F6-EAF6-4FC6-887B-B450DA8E1AC8}" type="slidenum">
              <a:rPr lang="en-US" altLang="en-US"/>
              <a:pPr/>
              <a:t>‹#›</a:t>
            </a:fld>
            <a:endParaRPr lang="en-US" altLang="en-US"/>
          </a:p>
        </p:txBody>
      </p:sp>
    </p:spTree>
    <p:extLst>
      <p:ext uri="{BB962C8B-B14F-4D97-AF65-F5344CB8AC3E}">
        <p14:creationId xmlns:p14="http://schemas.microsoft.com/office/powerpoint/2010/main" val="89119890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rgbClr val="141B4D">
            <a:alpha val="79999"/>
          </a:srgbClr>
        </a:solidFill>
        <a:effectLst/>
      </p:bgPr>
    </p:bg>
    <p:spTree>
      <p:nvGrpSpPr>
        <p:cNvPr id="1" name="Shape 77"/>
        <p:cNvGrpSpPr/>
        <p:nvPr/>
      </p:nvGrpSpPr>
      <p:grpSpPr>
        <a:xfrm>
          <a:off x="0" y="0"/>
          <a:ext cx="0" cy="0"/>
          <a:chOff x="0" y="0"/>
          <a:chExt cx="0" cy="0"/>
        </a:xfrm>
      </p:grpSpPr>
      <p:pic>
        <p:nvPicPr>
          <p:cNvPr id="2" name="Google Shape;78;p16">
            <a:extLst>
              <a:ext uri="{FF2B5EF4-FFF2-40B4-BE49-F238E27FC236}">
                <a16:creationId xmlns:a16="http://schemas.microsoft.com/office/drawing/2014/main" id="{CEE49BCC-2049-26DA-333B-8700D3A040EE}"/>
              </a:ext>
            </a:extLst>
          </p:cNvPr>
          <p:cNvPicPr preferRelativeResize="0">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4300" y="438150"/>
            <a:ext cx="11972925" cy="641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80;p16" descr="Logo&#10;&#10;Description automatically generated with low confidence">
            <a:extLst>
              <a:ext uri="{FF2B5EF4-FFF2-40B4-BE49-F238E27FC236}">
                <a16:creationId xmlns:a16="http://schemas.microsoft.com/office/drawing/2014/main" id="{FCD2D2B0-E7B0-6D63-0191-88287424FCAB}"/>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38750" y="5334000"/>
            <a:ext cx="17145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Google Shape;79;p16"/>
          <p:cNvSpPr txBox="1">
            <a:spLocks noGrp="1"/>
          </p:cNvSpPr>
          <p:nvPr>
            <p:ph type="ctrTitle"/>
          </p:nvPr>
        </p:nvSpPr>
        <p:spPr>
          <a:xfrm>
            <a:off x="2071868" y="2453932"/>
            <a:ext cx="8079129" cy="2387600"/>
          </a:xfrm>
          <a:prstGeom prst="rect">
            <a:avLst/>
          </a:prstGeom>
          <a:noFill/>
          <a:ln>
            <a:noFill/>
          </a:ln>
        </p:spPr>
        <p:txBody>
          <a:bodyPr spcFirstLastPara="1">
            <a:normAutofit/>
          </a:bodyPr>
          <a:lstStyle>
            <a:lvl1pPr lvl="0" algn="ctr">
              <a:lnSpc>
                <a:spcPct val="90000"/>
              </a:lnSpc>
              <a:spcBef>
                <a:spcPts val="0"/>
              </a:spcBef>
              <a:spcAft>
                <a:spcPts val="0"/>
              </a:spcAft>
              <a:buClr>
                <a:srgbClr val="FFFFFF"/>
              </a:buClr>
              <a:buSzPts val="5000"/>
              <a:buFont typeface="Verdana"/>
              <a:buNone/>
              <a:defRPr sz="5000"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84107778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column slide">
  <p:cSld name="2 column slide">
    <p:spTree>
      <p:nvGrpSpPr>
        <p:cNvPr id="1" name="Shape 81"/>
        <p:cNvGrpSpPr/>
        <p:nvPr/>
      </p:nvGrpSpPr>
      <p:grpSpPr>
        <a:xfrm>
          <a:off x="0" y="0"/>
          <a:ext cx="0" cy="0"/>
          <a:chOff x="0" y="0"/>
          <a:chExt cx="0" cy="0"/>
        </a:xfrm>
      </p:grpSpPr>
      <p:sp>
        <p:nvSpPr>
          <p:cNvPr id="2" name="Google Shape;87;p17">
            <a:extLst>
              <a:ext uri="{FF2B5EF4-FFF2-40B4-BE49-F238E27FC236}">
                <a16:creationId xmlns:a16="http://schemas.microsoft.com/office/drawing/2014/main" id="{2F9B13E3-CCDC-9182-9CF9-552907C6ACCE}"/>
              </a:ext>
            </a:extLst>
          </p:cNvPr>
          <p:cNvSpPr>
            <a:spLocks noChangeArrowheads="1"/>
          </p:cNvSpPr>
          <p:nvPr/>
        </p:nvSpPr>
        <p:spPr bwMode="auto">
          <a:xfrm>
            <a:off x="10942638" y="-201613"/>
            <a:ext cx="1135062" cy="1133476"/>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US" altLang="en-US" sz="1800">
              <a:solidFill>
                <a:srgbClr val="FFFDF7"/>
              </a:solidFill>
              <a:latin typeface="Calibri" panose="020F0502020204030204" pitchFamily="34" charset="0"/>
              <a:cs typeface="Calibri" panose="020F0502020204030204" pitchFamily="34" charset="0"/>
              <a:sym typeface="Calibri" panose="020F0502020204030204" pitchFamily="34" charset="0"/>
            </a:endParaRPr>
          </a:p>
        </p:txBody>
      </p:sp>
      <p:sp>
        <p:nvSpPr>
          <p:cNvPr id="3" name="Google Shape;88;p17">
            <a:extLst>
              <a:ext uri="{FF2B5EF4-FFF2-40B4-BE49-F238E27FC236}">
                <a16:creationId xmlns:a16="http://schemas.microsoft.com/office/drawing/2014/main" id="{6653D6A5-F729-6E23-911A-5D25E1F2F7A7}"/>
              </a:ext>
            </a:extLst>
          </p:cNvPr>
          <p:cNvSpPr>
            <a:spLocks noChangeArrowheads="1"/>
          </p:cNvSpPr>
          <p:nvPr/>
        </p:nvSpPr>
        <p:spPr bwMode="auto">
          <a:xfrm>
            <a:off x="-84138" y="5487988"/>
            <a:ext cx="393701" cy="392112"/>
          </a:xfrm>
          <a:prstGeom prst="ellipse">
            <a:avLst/>
          </a:prstGeom>
          <a:solidFill>
            <a:srgbClr val="E5705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US" altLang="en-US" sz="1800">
              <a:solidFill>
                <a:srgbClr val="FFFDF7"/>
              </a:solidFill>
              <a:latin typeface="Calibri" panose="020F0502020204030204" pitchFamily="34" charset="0"/>
              <a:cs typeface="Calibri" panose="020F0502020204030204" pitchFamily="34" charset="0"/>
              <a:sym typeface="Calibri" panose="020F0502020204030204" pitchFamily="34" charset="0"/>
            </a:endParaRPr>
          </a:p>
        </p:txBody>
      </p:sp>
      <p:sp>
        <p:nvSpPr>
          <p:cNvPr id="4" name="Google Shape;89;p17">
            <a:extLst>
              <a:ext uri="{FF2B5EF4-FFF2-40B4-BE49-F238E27FC236}">
                <a16:creationId xmlns:a16="http://schemas.microsoft.com/office/drawing/2014/main" id="{DD732934-6F93-0272-0F6B-5CBE0259A7E1}"/>
              </a:ext>
            </a:extLst>
          </p:cNvPr>
          <p:cNvSpPr>
            <a:spLocks noChangeArrowheads="1"/>
          </p:cNvSpPr>
          <p:nvPr/>
        </p:nvSpPr>
        <p:spPr bwMode="auto">
          <a:xfrm>
            <a:off x="10218738" y="168275"/>
            <a:ext cx="392112" cy="393700"/>
          </a:xfrm>
          <a:prstGeom prst="ellipse">
            <a:avLst/>
          </a:prstGeom>
          <a:solidFill>
            <a:srgbClr val="606EB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US" altLang="en-US" sz="1800">
              <a:solidFill>
                <a:srgbClr val="49C5B1"/>
              </a:solidFill>
              <a:latin typeface="Calibri" panose="020F0502020204030204" pitchFamily="34" charset="0"/>
              <a:cs typeface="Calibri" panose="020F0502020204030204" pitchFamily="34" charset="0"/>
              <a:sym typeface="Calibri" panose="020F0502020204030204" pitchFamily="34" charset="0"/>
            </a:endParaRPr>
          </a:p>
        </p:txBody>
      </p:sp>
      <p:sp>
        <p:nvSpPr>
          <p:cNvPr id="5" name="Google Shape;90;p17">
            <a:extLst>
              <a:ext uri="{FF2B5EF4-FFF2-40B4-BE49-F238E27FC236}">
                <a16:creationId xmlns:a16="http://schemas.microsoft.com/office/drawing/2014/main" id="{839EF574-7E47-CDB7-1490-3071CC89629C}"/>
              </a:ext>
            </a:extLst>
          </p:cNvPr>
          <p:cNvSpPr>
            <a:spLocks noChangeArrowheads="1"/>
          </p:cNvSpPr>
          <p:nvPr/>
        </p:nvSpPr>
        <p:spPr bwMode="auto">
          <a:xfrm>
            <a:off x="11693525" y="1565275"/>
            <a:ext cx="250825" cy="250825"/>
          </a:xfrm>
          <a:prstGeom prst="ellipse">
            <a:avLst/>
          </a:prstGeom>
          <a:solidFill>
            <a:srgbClr val="92D3C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US" altLang="en-US" sz="1800">
              <a:solidFill>
                <a:srgbClr val="49C5B1"/>
              </a:solidFill>
              <a:latin typeface="Calibri" panose="020F0502020204030204" pitchFamily="34" charset="0"/>
              <a:cs typeface="Calibri" panose="020F0502020204030204" pitchFamily="34" charset="0"/>
              <a:sym typeface="Calibri" panose="020F0502020204030204" pitchFamily="34" charset="0"/>
            </a:endParaRPr>
          </a:p>
        </p:txBody>
      </p:sp>
      <p:sp>
        <p:nvSpPr>
          <p:cNvPr id="82" name="Google Shape;82;p17"/>
          <p:cNvSpPr txBox="1">
            <a:spLocks noGrp="1"/>
          </p:cNvSpPr>
          <p:nvPr>
            <p:ph type="title"/>
          </p:nvPr>
        </p:nvSpPr>
        <p:spPr>
          <a:xfrm>
            <a:off x="838200" y="823540"/>
            <a:ext cx="10515600" cy="850489"/>
          </a:xfrm>
          <a:prstGeom prst="rect">
            <a:avLst/>
          </a:prstGeom>
          <a:noFill/>
          <a:ln>
            <a:noFill/>
          </a:ln>
        </p:spPr>
        <p:txBody>
          <a:bodyPr spcFirstLastPara="1">
            <a:normAutofit/>
          </a:bodyPr>
          <a:lstStyle>
            <a:lvl1pPr lvl="0" algn="l">
              <a:lnSpc>
                <a:spcPct val="90000"/>
              </a:lnSpc>
              <a:spcBef>
                <a:spcPts val="0"/>
              </a:spcBef>
              <a:spcAft>
                <a:spcPts val="0"/>
              </a:spcAft>
              <a:buClr>
                <a:srgbClr val="141B4D"/>
              </a:buClr>
              <a:buSzPts val="3600"/>
              <a:buFont typeface="Verdana"/>
              <a:buNone/>
              <a:defRPr>
                <a:solidFill>
                  <a:srgbClr val="141B4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7"/>
          <p:cNvSpPr txBox="1">
            <a:spLocks noGrp="1"/>
          </p:cNvSpPr>
          <p:nvPr>
            <p:ph type="body" idx="1"/>
          </p:nvPr>
        </p:nvSpPr>
        <p:spPr>
          <a:xfrm>
            <a:off x="838200" y="1782907"/>
            <a:ext cx="5167489" cy="4394056"/>
          </a:xfrm>
          <a:prstGeom prst="rect">
            <a:avLst/>
          </a:prstGeom>
          <a:noFill/>
          <a:ln>
            <a:noFill/>
          </a:ln>
        </p:spPr>
        <p:txBody>
          <a:bodyPr spcFirstLastPara="1">
            <a:noAutofit/>
          </a:bodyPr>
          <a:lstStyle>
            <a:lvl1pPr marL="457200" lvl="0" indent="-228600" algn="l">
              <a:lnSpc>
                <a:spcPct val="120000"/>
              </a:lnSpc>
              <a:spcBef>
                <a:spcPts val="0"/>
              </a:spcBef>
              <a:spcAft>
                <a:spcPts val="0"/>
              </a:spcAft>
              <a:buClr>
                <a:srgbClr val="49C5B1"/>
              </a:buClr>
              <a:buSzPts val="2000"/>
              <a:buFont typeface="Verdana"/>
              <a:buNone/>
              <a:defRPr sz="2000"/>
            </a:lvl1pPr>
            <a:lvl2pPr marL="914400" lvl="1" indent="-342900" algn="l">
              <a:lnSpc>
                <a:spcPct val="120000"/>
              </a:lnSpc>
              <a:spcBef>
                <a:spcPts val="600"/>
              </a:spcBef>
              <a:spcAft>
                <a:spcPts val="0"/>
              </a:spcAft>
              <a:buClr>
                <a:srgbClr val="606EB2"/>
              </a:buClr>
              <a:buSzPts val="1800"/>
              <a:buFont typeface="NTR"/>
              <a:buChar char="-"/>
              <a:defRPr sz="1800"/>
            </a:lvl2pPr>
            <a:lvl3pPr marL="1371600" lvl="2" indent="-342900" algn="l">
              <a:lnSpc>
                <a:spcPct val="120000"/>
              </a:lnSpc>
              <a:spcBef>
                <a:spcPts val="600"/>
              </a:spcBef>
              <a:spcAft>
                <a:spcPts val="0"/>
              </a:spcAft>
              <a:buClr>
                <a:srgbClr val="EA7600"/>
              </a:buClr>
              <a:buSzPts val="1800"/>
              <a:buChar char="-"/>
              <a:defRPr sz="1800"/>
            </a:lvl3pPr>
            <a:lvl4pPr marL="1828800" lvl="3" indent="-342900" algn="l">
              <a:lnSpc>
                <a:spcPct val="120000"/>
              </a:lnSpc>
              <a:spcBef>
                <a:spcPts val="600"/>
              </a:spcBef>
              <a:spcAft>
                <a:spcPts val="0"/>
              </a:spcAft>
              <a:buClr>
                <a:srgbClr val="49C5B1"/>
              </a:buClr>
              <a:buSzPts val="1800"/>
              <a:buFont typeface="Courier New"/>
              <a:buChar char="o"/>
              <a:defRPr sz="1800"/>
            </a:lvl4pPr>
            <a:lvl5pPr marL="2286000" lvl="4" indent="-342900" algn="l">
              <a:lnSpc>
                <a:spcPct val="120000"/>
              </a:lnSpc>
              <a:spcBef>
                <a:spcPts val="600"/>
              </a:spcBef>
              <a:spcAft>
                <a:spcPts val="0"/>
              </a:spcAft>
              <a:buClr>
                <a:srgbClr val="606EB2"/>
              </a:buClr>
              <a:buSzPts val="180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17"/>
          <p:cNvSpPr txBox="1">
            <a:spLocks noGrp="1"/>
          </p:cNvSpPr>
          <p:nvPr>
            <p:ph type="body" idx="2"/>
          </p:nvPr>
        </p:nvSpPr>
        <p:spPr>
          <a:xfrm>
            <a:off x="838200" y="332074"/>
            <a:ext cx="5448300" cy="382588"/>
          </a:xfrm>
          <a:prstGeom prst="rect">
            <a:avLst/>
          </a:prstGeom>
          <a:noFill/>
          <a:ln>
            <a:noFill/>
          </a:ln>
        </p:spPr>
        <p:txBody>
          <a:bodyPr spcFirstLastPara="1">
            <a:normAutofit/>
          </a:bodyPr>
          <a:lstStyle>
            <a:lvl1pPr marL="457200" lvl="0" indent="-228600" algn="l">
              <a:lnSpc>
                <a:spcPct val="110000"/>
              </a:lnSpc>
              <a:spcBef>
                <a:spcPts val="300"/>
              </a:spcBef>
              <a:spcAft>
                <a:spcPts val="0"/>
              </a:spcAft>
              <a:buClr>
                <a:srgbClr val="49C5B1"/>
              </a:buClr>
              <a:buSzPts val="1800"/>
              <a:buFont typeface="Verdana"/>
              <a:buNone/>
              <a:defRPr sz="1800" b="1">
                <a:solidFill>
                  <a:srgbClr val="49C5B1"/>
                </a:solidFil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o"/>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17"/>
          <p:cNvSpPr txBox="1">
            <a:spLocks noGrp="1"/>
          </p:cNvSpPr>
          <p:nvPr>
            <p:ph type="body" idx="3"/>
          </p:nvPr>
        </p:nvSpPr>
        <p:spPr>
          <a:xfrm>
            <a:off x="6186311" y="1782907"/>
            <a:ext cx="5167489" cy="4394056"/>
          </a:xfrm>
          <a:prstGeom prst="rect">
            <a:avLst/>
          </a:prstGeom>
          <a:noFill/>
          <a:ln>
            <a:noFill/>
          </a:ln>
        </p:spPr>
        <p:txBody>
          <a:bodyPr spcFirstLastPara="1">
            <a:noAutofit/>
          </a:bodyPr>
          <a:lstStyle>
            <a:lvl1pPr marL="457200" lvl="0" indent="-228600" algn="l">
              <a:lnSpc>
                <a:spcPct val="120000"/>
              </a:lnSpc>
              <a:spcBef>
                <a:spcPts val="0"/>
              </a:spcBef>
              <a:spcAft>
                <a:spcPts val="0"/>
              </a:spcAft>
              <a:buClr>
                <a:srgbClr val="49C5B1"/>
              </a:buClr>
              <a:buSzPts val="2000"/>
              <a:buFont typeface="Verdana"/>
              <a:buNone/>
              <a:defRPr sz="2000"/>
            </a:lvl1pPr>
            <a:lvl2pPr marL="914400" lvl="1" indent="-342900" algn="l">
              <a:lnSpc>
                <a:spcPct val="120000"/>
              </a:lnSpc>
              <a:spcBef>
                <a:spcPts val="600"/>
              </a:spcBef>
              <a:spcAft>
                <a:spcPts val="0"/>
              </a:spcAft>
              <a:buClr>
                <a:srgbClr val="606EB2"/>
              </a:buClr>
              <a:buSzPts val="1800"/>
              <a:buFont typeface="NTR"/>
              <a:buChar char="-"/>
              <a:defRPr sz="1800"/>
            </a:lvl2pPr>
            <a:lvl3pPr marL="1371600" lvl="2" indent="-342900" algn="l">
              <a:lnSpc>
                <a:spcPct val="120000"/>
              </a:lnSpc>
              <a:spcBef>
                <a:spcPts val="600"/>
              </a:spcBef>
              <a:spcAft>
                <a:spcPts val="0"/>
              </a:spcAft>
              <a:buClr>
                <a:srgbClr val="EA7600"/>
              </a:buClr>
              <a:buSzPts val="1800"/>
              <a:buChar char="-"/>
              <a:defRPr sz="1800"/>
            </a:lvl3pPr>
            <a:lvl4pPr marL="1828800" lvl="3" indent="-342900" algn="l">
              <a:lnSpc>
                <a:spcPct val="120000"/>
              </a:lnSpc>
              <a:spcBef>
                <a:spcPts val="600"/>
              </a:spcBef>
              <a:spcAft>
                <a:spcPts val="0"/>
              </a:spcAft>
              <a:buClr>
                <a:srgbClr val="49C5B1"/>
              </a:buClr>
              <a:buSzPts val="1800"/>
              <a:buFont typeface="Courier New"/>
              <a:buChar char="o"/>
              <a:defRPr sz="1800"/>
            </a:lvl4pPr>
            <a:lvl5pPr marL="2286000" lvl="4" indent="-342900" algn="l">
              <a:lnSpc>
                <a:spcPct val="120000"/>
              </a:lnSpc>
              <a:spcBef>
                <a:spcPts val="600"/>
              </a:spcBef>
              <a:spcAft>
                <a:spcPts val="0"/>
              </a:spcAft>
              <a:buClr>
                <a:srgbClr val="606EB2"/>
              </a:buClr>
              <a:buSzPts val="180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 name="Google Shape;84;p17">
            <a:extLst>
              <a:ext uri="{FF2B5EF4-FFF2-40B4-BE49-F238E27FC236}">
                <a16:creationId xmlns:a16="http://schemas.microsoft.com/office/drawing/2014/main" id="{A0874878-2580-8055-3DB8-A5559E4F5CF1}"/>
              </a:ext>
            </a:extLst>
          </p:cNvPr>
          <p:cNvSpPr txBox="1">
            <a:spLocks noGrp="1" noChangeArrowheads="1"/>
          </p:cNvSpPr>
          <p:nvPr>
            <p:ph type="dt" idx="10"/>
          </p:nvPr>
        </p:nvSpPr>
        <p:spPr bwMode="auto">
          <a:xfrm>
            <a:off x="838200" y="6356350"/>
            <a:ext cx="110966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eaLnBrk="1" hangingPunct="1">
              <a:buClr>
                <a:srgbClr val="000000"/>
              </a:buClr>
              <a:buSzPts val="1400"/>
              <a:buFont typeface="Arial" panose="020B0604020202020204" pitchFamily="34" charset="0"/>
              <a:buNone/>
              <a:defRPr/>
            </a:lvl1pPr>
          </a:lstStyle>
          <a:p>
            <a:endParaRPr lang="en-US" altLang="en-US"/>
          </a:p>
        </p:txBody>
      </p:sp>
      <p:sp>
        <p:nvSpPr>
          <p:cNvPr id="7" name="Google Shape;85;p17">
            <a:extLst>
              <a:ext uri="{FF2B5EF4-FFF2-40B4-BE49-F238E27FC236}">
                <a16:creationId xmlns:a16="http://schemas.microsoft.com/office/drawing/2014/main" id="{A23A9FF6-53E8-DD54-F9A5-380D6B7B30E8}"/>
              </a:ext>
            </a:extLst>
          </p:cNvPr>
          <p:cNvSpPr txBox="1">
            <a:spLocks noGrp="1" noChangeArrowheads="1"/>
          </p:cNvSpPr>
          <p:nvPr>
            <p:ph type="ftr" idx="11"/>
          </p:nvPr>
        </p:nvSpPr>
        <p:spPr/>
        <p:txBody>
          <a:bodyPr/>
          <a:lstStyle>
            <a:lvl1pPr>
              <a:defRPr/>
            </a:lvl1pPr>
          </a:lstStyle>
          <a:p>
            <a:endParaRPr lang="en-US" altLang="en-US"/>
          </a:p>
        </p:txBody>
      </p:sp>
      <p:sp>
        <p:nvSpPr>
          <p:cNvPr id="8" name="Google Shape;86;p17">
            <a:extLst>
              <a:ext uri="{FF2B5EF4-FFF2-40B4-BE49-F238E27FC236}">
                <a16:creationId xmlns:a16="http://schemas.microsoft.com/office/drawing/2014/main" id="{AED049D3-E05F-BE27-8820-819203263131}"/>
              </a:ext>
            </a:extLst>
          </p:cNvPr>
          <p:cNvSpPr txBox="1">
            <a:spLocks noGrp="1" noChangeArrowheads="1"/>
          </p:cNvSpPr>
          <p:nvPr>
            <p:ph type="sldNum" idx="12"/>
          </p:nvPr>
        </p:nvSpPr>
        <p:spPr bwMode="auto">
          <a:xfrm>
            <a:off x="11676063" y="6451600"/>
            <a:ext cx="406400" cy="165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ctr" eaLnBrk="1" hangingPunct="1">
              <a:buClr>
                <a:srgbClr val="000000"/>
              </a:buClr>
              <a:buFont typeface="Arial" panose="020B0604020202020204" pitchFamily="34" charset="0"/>
              <a:buNone/>
              <a:defRPr/>
            </a:lvl1pPr>
          </a:lstStyle>
          <a:p>
            <a:fld id="{3C4077E0-80AB-4B50-B2A0-EF14E5AFD02B}" type="slidenum">
              <a:rPr lang="en-US" altLang="en-US"/>
              <a:pPr/>
              <a:t>‹#›</a:t>
            </a:fld>
            <a:endParaRPr lang="en-US" altLang="en-US"/>
          </a:p>
        </p:txBody>
      </p:sp>
    </p:spTree>
    <p:extLst>
      <p:ext uri="{BB962C8B-B14F-4D97-AF65-F5344CB8AC3E}">
        <p14:creationId xmlns:p14="http://schemas.microsoft.com/office/powerpoint/2010/main" val="76130914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 slide">
  <p:cSld name="image slide">
    <p:spTree>
      <p:nvGrpSpPr>
        <p:cNvPr id="1" name="Shape 93"/>
        <p:cNvGrpSpPr/>
        <p:nvPr/>
      </p:nvGrpSpPr>
      <p:grpSpPr>
        <a:xfrm>
          <a:off x="0" y="0"/>
          <a:ext cx="0" cy="0"/>
          <a:chOff x="0" y="0"/>
          <a:chExt cx="0" cy="0"/>
        </a:xfrm>
      </p:grpSpPr>
      <p:pic>
        <p:nvPicPr>
          <p:cNvPr id="2" name="Google Shape;95;p18">
            <a:extLst>
              <a:ext uri="{FF2B5EF4-FFF2-40B4-BE49-F238E27FC236}">
                <a16:creationId xmlns:a16="http://schemas.microsoft.com/office/drawing/2014/main" id="{C3FE43BC-3503-215B-D49D-B276129680E5}"/>
              </a:ext>
            </a:extLst>
          </p:cNvPr>
          <p:cNvPicPr preferRelativeResize="0">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4288"/>
            <a:ext cx="9753600" cy="687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96;p18">
            <a:extLst>
              <a:ext uri="{FF2B5EF4-FFF2-40B4-BE49-F238E27FC236}">
                <a16:creationId xmlns:a16="http://schemas.microsoft.com/office/drawing/2014/main" id="{22997F1D-40A5-0B84-57B3-CCC490E346B0}"/>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164388" y="514350"/>
            <a:ext cx="838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97;p18">
            <a:extLst>
              <a:ext uri="{FF2B5EF4-FFF2-40B4-BE49-F238E27FC236}">
                <a16:creationId xmlns:a16="http://schemas.microsoft.com/office/drawing/2014/main" id="{E2A0DD77-4FFC-07A5-1749-1CB629025816}"/>
              </a:ext>
            </a:extLst>
          </p:cNvPr>
          <p:cNvSpPr>
            <a:spLocks noChangeArrowheads="1"/>
          </p:cNvSpPr>
          <p:nvPr/>
        </p:nvSpPr>
        <p:spPr bwMode="auto">
          <a:xfrm>
            <a:off x="8234363" y="4010025"/>
            <a:ext cx="1898650" cy="1898650"/>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US" altLang="en-US" sz="1800">
              <a:solidFill>
                <a:srgbClr val="FFFDF7"/>
              </a:solidFill>
              <a:latin typeface="Calibri" panose="020F0502020204030204" pitchFamily="34" charset="0"/>
              <a:cs typeface="Calibri" panose="020F0502020204030204" pitchFamily="34" charset="0"/>
              <a:sym typeface="Calibri" panose="020F0502020204030204" pitchFamily="34" charset="0"/>
            </a:endParaRPr>
          </a:p>
        </p:txBody>
      </p:sp>
      <p:sp>
        <p:nvSpPr>
          <p:cNvPr id="5" name="Google Shape;98;p18">
            <a:extLst>
              <a:ext uri="{FF2B5EF4-FFF2-40B4-BE49-F238E27FC236}">
                <a16:creationId xmlns:a16="http://schemas.microsoft.com/office/drawing/2014/main" id="{117EE4D3-E615-0B2A-79FC-8527688DA00C}"/>
              </a:ext>
            </a:extLst>
          </p:cNvPr>
          <p:cNvSpPr>
            <a:spLocks noChangeArrowheads="1"/>
          </p:cNvSpPr>
          <p:nvPr/>
        </p:nvSpPr>
        <p:spPr bwMode="auto">
          <a:xfrm>
            <a:off x="11010900" y="439738"/>
            <a:ext cx="542925" cy="544512"/>
          </a:xfrm>
          <a:prstGeom prst="ellipse">
            <a:avLst/>
          </a:prstGeom>
          <a:solidFill>
            <a:srgbClr val="E5705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US" altLang="en-US" sz="1800">
              <a:solidFill>
                <a:srgbClr val="FFFDF7"/>
              </a:solidFill>
              <a:latin typeface="Calibri" panose="020F0502020204030204" pitchFamily="34" charset="0"/>
              <a:cs typeface="Calibri" panose="020F0502020204030204" pitchFamily="34" charset="0"/>
              <a:sym typeface="Calibri" panose="020F0502020204030204" pitchFamily="34" charset="0"/>
            </a:endParaRPr>
          </a:p>
        </p:txBody>
      </p:sp>
      <p:sp>
        <p:nvSpPr>
          <p:cNvPr id="94" name="Google Shape;94;p18"/>
          <p:cNvSpPr>
            <a:spLocks noGrp="1"/>
          </p:cNvSpPr>
          <p:nvPr>
            <p:ph type="pic" idx="2"/>
          </p:nvPr>
        </p:nvSpPr>
        <p:spPr>
          <a:xfrm>
            <a:off x="7165023" y="0"/>
            <a:ext cx="5026977" cy="6858000"/>
          </a:xfrm>
          <a:prstGeom prst="rect">
            <a:avLst/>
          </a:prstGeom>
          <a:noFill/>
          <a:ln>
            <a:noFill/>
          </a:ln>
        </p:spPr>
      </p:sp>
      <p:sp>
        <p:nvSpPr>
          <p:cNvPr id="99" name="Google Shape;99;p18"/>
          <p:cNvSpPr txBox="1">
            <a:spLocks noGrp="1"/>
          </p:cNvSpPr>
          <p:nvPr>
            <p:ph type="title"/>
          </p:nvPr>
        </p:nvSpPr>
        <p:spPr>
          <a:xfrm>
            <a:off x="838201" y="1564028"/>
            <a:ext cx="5448300" cy="1411414"/>
          </a:xfrm>
          <a:prstGeom prst="rect">
            <a:avLst/>
          </a:prstGeom>
          <a:noFill/>
          <a:ln>
            <a:noFill/>
          </a:ln>
        </p:spPr>
        <p:txBody>
          <a:bodyPr spcFirstLastPara="1" anchor="t">
            <a:noAutofit/>
          </a:bodyPr>
          <a:lstStyle>
            <a:lvl1pPr lvl="0" algn="l">
              <a:lnSpc>
                <a:spcPct val="90000"/>
              </a:lnSpc>
              <a:spcBef>
                <a:spcPts val="0"/>
              </a:spcBef>
              <a:spcAft>
                <a:spcPts val="0"/>
              </a:spcAft>
              <a:buClr>
                <a:srgbClr val="141B4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8"/>
          <p:cNvSpPr txBox="1">
            <a:spLocks noGrp="1"/>
          </p:cNvSpPr>
          <p:nvPr>
            <p:ph type="body" idx="1"/>
          </p:nvPr>
        </p:nvSpPr>
        <p:spPr>
          <a:xfrm>
            <a:off x="838200" y="3152775"/>
            <a:ext cx="5448300" cy="2549525"/>
          </a:xfrm>
          <a:prstGeom prst="rect">
            <a:avLst/>
          </a:prstGeom>
          <a:noFill/>
          <a:ln>
            <a:noFill/>
          </a:ln>
        </p:spPr>
        <p:txBody>
          <a:bodyPr spcFirstLastPara="1">
            <a:noAutofit/>
          </a:bodyPr>
          <a:lstStyle>
            <a:lvl1pPr marL="457200" lvl="0" indent="-228600" algn="l">
              <a:lnSpc>
                <a:spcPct val="110000"/>
              </a:lnSpc>
              <a:spcBef>
                <a:spcPts val="300"/>
              </a:spcBef>
              <a:spcAft>
                <a:spcPts val="0"/>
              </a:spcAft>
              <a:buClr>
                <a:srgbClr val="181610"/>
              </a:buClr>
              <a:buSzPts val="180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o"/>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18"/>
          <p:cNvSpPr txBox="1">
            <a:spLocks noGrp="1"/>
          </p:cNvSpPr>
          <p:nvPr>
            <p:ph type="body" idx="3"/>
          </p:nvPr>
        </p:nvSpPr>
        <p:spPr>
          <a:xfrm>
            <a:off x="838200" y="984250"/>
            <a:ext cx="5448300" cy="382588"/>
          </a:xfrm>
          <a:prstGeom prst="rect">
            <a:avLst/>
          </a:prstGeom>
          <a:noFill/>
          <a:ln>
            <a:noFill/>
          </a:ln>
        </p:spPr>
        <p:txBody>
          <a:bodyPr spcFirstLastPara="1">
            <a:normAutofit/>
          </a:bodyPr>
          <a:lstStyle>
            <a:lvl1pPr marL="457200" lvl="0" indent="-228600" algn="l">
              <a:lnSpc>
                <a:spcPct val="110000"/>
              </a:lnSpc>
              <a:spcBef>
                <a:spcPts val="300"/>
              </a:spcBef>
              <a:spcAft>
                <a:spcPts val="0"/>
              </a:spcAft>
              <a:buClr>
                <a:srgbClr val="49C5B1"/>
              </a:buClr>
              <a:buSzPts val="1800"/>
              <a:buFont typeface="Verdana"/>
              <a:buNone/>
              <a:defRPr sz="1800" b="1">
                <a:solidFill>
                  <a:srgbClr val="49C5B1"/>
                </a:solidFil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o"/>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 name="Google Shape;100;p18">
            <a:extLst>
              <a:ext uri="{FF2B5EF4-FFF2-40B4-BE49-F238E27FC236}">
                <a16:creationId xmlns:a16="http://schemas.microsoft.com/office/drawing/2014/main" id="{37FE4656-745D-41EA-F8B3-25C08167D0C6}"/>
              </a:ext>
            </a:extLst>
          </p:cNvPr>
          <p:cNvSpPr txBox="1">
            <a:spLocks noGrp="1" noChangeArrowheads="1"/>
          </p:cNvSpPr>
          <p:nvPr>
            <p:ph type="dt" idx="10"/>
          </p:nvPr>
        </p:nvSpPr>
        <p:spPr bwMode="auto">
          <a:xfrm>
            <a:off x="838200" y="6356350"/>
            <a:ext cx="110966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eaLnBrk="1" hangingPunct="1">
              <a:buClr>
                <a:srgbClr val="000000"/>
              </a:buClr>
              <a:buSzPts val="1400"/>
              <a:buFont typeface="Arial" panose="020B0604020202020204" pitchFamily="34" charset="0"/>
              <a:buNone/>
              <a:defRPr/>
            </a:lvl1pPr>
          </a:lstStyle>
          <a:p>
            <a:endParaRPr lang="en-US" altLang="en-US"/>
          </a:p>
        </p:txBody>
      </p:sp>
      <p:sp>
        <p:nvSpPr>
          <p:cNvPr id="7" name="Google Shape;101;p18">
            <a:extLst>
              <a:ext uri="{FF2B5EF4-FFF2-40B4-BE49-F238E27FC236}">
                <a16:creationId xmlns:a16="http://schemas.microsoft.com/office/drawing/2014/main" id="{89EAAF69-9451-6FBD-A05D-B8FCB47A5789}"/>
              </a:ext>
            </a:extLst>
          </p:cNvPr>
          <p:cNvSpPr txBox="1">
            <a:spLocks noGrp="1" noChangeArrowheads="1"/>
          </p:cNvSpPr>
          <p:nvPr>
            <p:ph type="ftr" idx="11"/>
          </p:nvPr>
        </p:nvSpPr>
        <p:spPr/>
        <p:txBody>
          <a:bodyPr/>
          <a:lstStyle>
            <a:lvl1pPr>
              <a:defRPr/>
            </a:lvl1pPr>
          </a:lstStyle>
          <a:p>
            <a:endParaRPr lang="en-US" altLang="en-US"/>
          </a:p>
        </p:txBody>
      </p:sp>
      <p:sp>
        <p:nvSpPr>
          <p:cNvPr id="8" name="Google Shape;102;p18">
            <a:extLst>
              <a:ext uri="{FF2B5EF4-FFF2-40B4-BE49-F238E27FC236}">
                <a16:creationId xmlns:a16="http://schemas.microsoft.com/office/drawing/2014/main" id="{55AE9A0B-D1F7-7657-FD02-69863327C9C3}"/>
              </a:ext>
            </a:extLst>
          </p:cNvPr>
          <p:cNvSpPr txBox="1">
            <a:spLocks noGrp="1" noChangeArrowheads="1"/>
          </p:cNvSpPr>
          <p:nvPr>
            <p:ph type="sldNum" idx="12"/>
          </p:nvPr>
        </p:nvSpPr>
        <p:spPr bwMode="auto">
          <a:xfrm>
            <a:off x="11676063" y="6451600"/>
            <a:ext cx="406400" cy="165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ctr" eaLnBrk="1" hangingPunct="1">
              <a:buClr>
                <a:srgbClr val="000000"/>
              </a:buClr>
              <a:buFont typeface="Arial" panose="020B0604020202020204" pitchFamily="34" charset="0"/>
              <a:buNone/>
              <a:defRPr/>
            </a:lvl1pPr>
          </a:lstStyle>
          <a:p>
            <a:fld id="{0EC72DF2-8C34-4672-8068-DEF65CB505CA}" type="slidenum">
              <a:rPr lang="en-US" altLang="en-US"/>
              <a:pPr/>
              <a:t>‹#›</a:t>
            </a:fld>
            <a:endParaRPr lang="en-US" altLang="en-US"/>
          </a:p>
        </p:txBody>
      </p:sp>
    </p:spTree>
    <p:extLst>
      <p:ext uri="{BB962C8B-B14F-4D97-AF65-F5344CB8AC3E}">
        <p14:creationId xmlns:p14="http://schemas.microsoft.com/office/powerpoint/2010/main" val="90038435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838200" y="365125"/>
            <a:ext cx="10515600" cy="850489"/>
          </a:xfrm>
          <a:prstGeom prst="rect">
            <a:avLst/>
          </a:prstGeom>
          <a:noFill/>
          <a:ln>
            <a:noFill/>
          </a:ln>
        </p:spPr>
        <p:txBody>
          <a:bodyPr spcFirstLastPara="1">
            <a:normAutofit/>
          </a:bodyPr>
          <a:lstStyle>
            <a:lvl1pPr lvl="0" algn="l">
              <a:lnSpc>
                <a:spcPct val="90000"/>
              </a:lnSpc>
              <a:spcBef>
                <a:spcPts val="0"/>
              </a:spcBef>
              <a:spcAft>
                <a:spcPts val="0"/>
              </a:spcAft>
              <a:buClr>
                <a:srgbClr val="141B4D"/>
              </a:buClr>
              <a:buSzPts val="3600"/>
              <a:buFont typeface="Verdana"/>
              <a:buNone/>
              <a:defRPr>
                <a:solidFill>
                  <a:srgbClr val="141B4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07;p19">
            <a:extLst>
              <a:ext uri="{FF2B5EF4-FFF2-40B4-BE49-F238E27FC236}">
                <a16:creationId xmlns:a16="http://schemas.microsoft.com/office/drawing/2014/main" id="{CA369AE6-E878-01C8-2DD7-B1887ED1AD5E}"/>
              </a:ext>
            </a:extLst>
          </p:cNvPr>
          <p:cNvSpPr txBox="1">
            <a:spLocks noGrp="1" noChangeArrowheads="1"/>
          </p:cNvSpPr>
          <p:nvPr>
            <p:ph type="dt" idx="10"/>
          </p:nvPr>
        </p:nvSpPr>
        <p:spPr bwMode="auto">
          <a:xfrm>
            <a:off x="838200" y="6356350"/>
            <a:ext cx="110966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eaLnBrk="1" hangingPunct="1">
              <a:buClr>
                <a:srgbClr val="000000"/>
              </a:buClr>
              <a:buSzPts val="1400"/>
              <a:buFont typeface="Arial" panose="020B0604020202020204" pitchFamily="34" charset="0"/>
              <a:buNone/>
              <a:defRPr/>
            </a:lvl1pPr>
          </a:lstStyle>
          <a:p>
            <a:endParaRPr lang="en-US" altLang="en-US"/>
          </a:p>
        </p:txBody>
      </p:sp>
      <p:sp>
        <p:nvSpPr>
          <p:cNvPr id="3" name="Google Shape;108;p19">
            <a:extLst>
              <a:ext uri="{FF2B5EF4-FFF2-40B4-BE49-F238E27FC236}">
                <a16:creationId xmlns:a16="http://schemas.microsoft.com/office/drawing/2014/main" id="{39A666E8-CAC1-B5E4-F321-8869A7051B18}"/>
              </a:ext>
            </a:extLst>
          </p:cNvPr>
          <p:cNvSpPr txBox="1">
            <a:spLocks noGrp="1" noChangeArrowheads="1"/>
          </p:cNvSpPr>
          <p:nvPr>
            <p:ph type="ftr" idx="11"/>
          </p:nvPr>
        </p:nvSpPr>
        <p:spPr/>
        <p:txBody>
          <a:bodyPr/>
          <a:lstStyle>
            <a:lvl1pPr>
              <a:defRPr/>
            </a:lvl1pPr>
          </a:lstStyle>
          <a:p>
            <a:endParaRPr lang="en-US" altLang="en-US"/>
          </a:p>
        </p:txBody>
      </p:sp>
      <p:sp>
        <p:nvSpPr>
          <p:cNvPr id="4" name="Google Shape;109;p19">
            <a:extLst>
              <a:ext uri="{FF2B5EF4-FFF2-40B4-BE49-F238E27FC236}">
                <a16:creationId xmlns:a16="http://schemas.microsoft.com/office/drawing/2014/main" id="{BE063FC4-B90D-28F5-A070-937A2E554619}"/>
              </a:ext>
            </a:extLst>
          </p:cNvPr>
          <p:cNvSpPr txBox="1">
            <a:spLocks noGrp="1" noChangeArrowheads="1"/>
          </p:cNvSpPr>
          <p:nvPr>
            <p:ph type="sldNum" idx="12"/>
          </p:nvPr>
        </p:nvSpPr>
        <p:spPr bwMode="auto">
          <a:xfrm>
            <a:off x="11676063" y="6451600"/>
            <a:ext cx="406400" cy="165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ctr" eaLnBrk="1" hangingPunct="1">
              <a:buClr>
                <a:srgbClr val="000000"/>
              </a:buClr>
              <a:buFont typeface="Arial" panose="020B0604020202020204" pitchFamily="34" charset="0"/>
              <a:buNone/>
              <a:defRPr/>
            </a:lvl1pPr>
          </a:lstStyle>
          <a:p>
            <a:fld id="{E588F86D-D6F1-4970-BACD-67D11D911B34}" type="slidenum">
              <a:rPr lang="en-US" altLang="en-US"/>
              <a:pPr/>
              <a:t>‹#›</a:t>
            </a:fld>
            <a:endParaRPr lang="en-US" altLang="en-US"/>
          </a:p>
        </p:txBody>
      </p:sp>
    </p:spTree>
    <p:extLst>
      <p:ext uri="{BB962C8B-B14F-4D97-AF65-F5344CB8AC3E}">
        <p14:creationId xmlns:p14="http://schemas.microsoft.com/office/powerpoint/2010/main" val="208425355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839788" y="457200"/>
            <a:ext cx="3932237" cy="1600200"/>
          </a:xfrm>
          <a:prstGeom prst="rect">
            <a:avLst/>
          </a:prstGeom>
          <a:noFill/>
          <a:ln>
            <a:noFill/>
          </a:ln>
        </p:spPr>
        <p:txBody>
          <a:bodyPr spcFirstLastPara="1" anchor="b">
            <a:normAutofit/>
          </a:bodyPr>
          <a:lstStyle>
            <a:lvl1pPr lvl="0" algn="l">
              <a:lnSpc>
                <a:spcPct val="90000"/>
              </a:lnSpc>
              <a:spcBef>
                <a:spcPts val="0"/>
              </a:spcBef>
              <a:spcAft>
                <a:spcPts val="0"/>
              </a:spcAft>
              <a:buClr>
                <a:srgbClr val="141B4D"/>
              </a:buClr>
              <a:buSzPts val="3200"/>
              <a:buFont typeface="Verdana"/>
              <a:buNone/>
              <a:defRPr sz="3200">
                <a:solidFill>
                  <a:srgbClr val="141B4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20"/>
          <p:cNvSpPr txBox="1">
            <a:spLocks noGrp="1"/>
          </p:cNvSpPr>
          <p:nvPr>
            <p:ph type="body" idx="1"/>
          </p:nvPr>
        </p:nvSpPr>
        <p:spPr>
          <a:xfrm>
            <a:off x="5183188" y="987425"/>
            <a:ext cx="6172200" cy="4873625"/>
          </a:xfrm>
          <a:prstGeom prst="rect">
            <a:avLst/>
          </a:prstGeom>
          <a:noFill/>
          <a:ln>
            <a:noFill/>
          </a:ln>
        </p:spPr>
        <p:txBody>
          <a:bodyPr spcFirstLastPara="1">
            <a:noAutofit/>
          </a:bodyPr>
          <a:lstStyle>
            <a:lvl1pPr marL="457200" lvl="0" indent="-228600" algn="l">
              <a:lnSpc>
                <a:spcPct val="110000"/>
              </a:lnSpc>
              <a:spcBef>
                <a:spcPts val="300"/>
              </a:spcBef>
              <a:spcAft>
                <a:spcPts val="0"/>
              </a:spcAft>
              <a:buClr>
                <a:srgbClr val="181610"/>
              </a:buClr>
              <a:buSzPts val="3200"/>
              <a:buFont typeface="Verdana"/>
              <a:buNone/>
              <a:defRPr sz="3200"/>
            </a:lvl1pPr>
            <a:lvl2pPr marL="914400" lvl="1" indent="-406400" algn="l">
              <a:lnSpc>
                <a:spcPct val="110000"/>
              </a:lnSpc>
              <a:spcBef>
                <a:spcPts val="600"/>
              </a:spcBef>
              <a:spcAft>
                <a:spcPts val="0"/>
              </a:spcAft>
              <a:buSzPts val="2800"/>
              <a:buChar char="•"/>
              <a:defRPr sz="2800"/>
            </a:lvl2pPr>
            <a:lvl3pPr marL="1371600" lvl="2" indent="-381000" algn="l">
              <a:lnSpc>
                <a:spcPct val="110000"/>
              </a:lnSpc>
              <a:spcBef>
                <a:spcPts val="600"/>
              </a:spcBef>
              <a:spcAft>
                <a:spcPts val="0"/>
              </a:spcAft>
              <a:buSzPts val="2400"/>
              <a:buChar char="-"/>
              <a:defRPr sz="2400"/>
            </a:lvl3pPr>
            <a:lvl4pPr marL="1828800" lvl="3" indent="-355600" algn="l">
              <a:lnSpc>
                <a:spcPct val="110000"/>
              </a:lnSpc>
              <a:spcBef>
                <a:spcPts val="600"/>
              </a:spcBef>
              <a:spcAft>
                <a:spcPts val="0"/>
              </a:spcAft>
              <a:buSzPts val="2000"/>
              <a:buChar char="o"/>
              <a:defRPr sz="2000"/>
            </a:lvl4pPr>
            <a:lvl5pPr marL="2286000" lvl="4" indent="-355600" algn="l">
              <a:lnSpc>
                <a:spcPct val="110000"/>
              </a:lnSpc>
              <a:spcBef>
                <a:spcPts val="600"/>
              </a:spcBef>
              <a:spcAft>
                <a:spcPts val="0"/>
              </a:spcAft>
              <a:buSzPts val="2000"/>
              <a:buChar char="▪"/>
              <a:defRPr sz="2000"/>
            </a:lvl5pPr>
            <a:lvl6pPr marL="2743200" lvl="5" indent="-355600" algn="l">
              <a:lnSpc>
                <a:spcPct val="90000"/>
              </a:lnSpc>
              <a:spcBef>
                <a:spcPts val="6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13" name="Google Shape;113;p20"/>
          <p:cNvSpPr txBox="1">
            <a:spLocks noGrp="1"/>
          </p:cNvSpPr>
          <p:nvPr>
            <p:ph type="body" idx="2"/>
          </p:nvPr>
        </p:nvSpPr>
        <p:spPr>
          <a:xfrm>
            <a:off x="839788" y="2057400"/>
            <a:ext cx="3932237" cy="3811588"/>
          </a:xfrm>
          <a:prstGeom prst="rect">
            <a:avLst/>
          </a:prstGeom>
          <a:noFill/>
          <a:ln>
            <a:noFill/>
          </a:ln>
        </p:spPr>
        <p:txBody>
          <a:bodyPr spcFirstLastPara="1">
            <a:noAutofit/>
          </a:bodyPr>
          <a:lstStyle>
            <a:lvl1pPr marL="457200" lvl="0" indent="-228600" algn="l">
              <a:lnSpc>
                <a:spcPct val="110000"/>
              </a:lnSpc>
              <a:spcBef>
                <a:spcPts val="300"/>
              </a:spcBef>
              <a:spcAft>
                <a:spcPts val="0"/>
              </a:spcAft>
              <a:buClr>
                <a:srgbClr val="181610"/>
              </a:buClr>
              <a:buSzPts val="1600"/>
              <a:buFont typeface="Verdana"/>
              <a:buNone/>
              <a:defRPr sz="1600"/>
            </a:lvl1pPr>
            <a:lvl2pPr marL="914400" lvl="1" indent="-228600" algn="l">
              <a:lnSpc>
                <a:spcPct val="110000"/>
              </a:lnSpc>
              <a:spcBef>
                <a:spcPts val="600"/>
              </a:spcBef>
              <a:spcAft>
                <a:spcPts val="0"/>
              </a:spcAft>
              <a:buSzPts val="1400"/>
              <a:buNone/>
              <a:defRPr sz="1400"/>
            </a:lvl2pPr>
            <a:lvl3pPr marL="1371600" lvl="2" indent="-228600" algn="l">
              <a:lnSpc>
                <a:spcPct val="110000"/>
              </a:lnSpc>
              <a:spcBef>
                <a:spcPts val="600"/>
              </a:spcBef>
              <a:spcAft>
                <a:spcPts val="0"/>
              </a:spcAft>
              <a:buSzPts val="1200"/>
              <a:buNone/>
              <a:defRPr sz="1200"/>
            </a:lvl3pPr>
            <a:lvl4pPr marL="1828800" lvl="3" indent="-228600" algn="l">
              <a:lnSpc>
                <a:spcPct val="110000"/>
              </a:lnSpc>
              <a:spcBef>
                <a:spcPts val="600"/>
              </a:spcBef>
              <a:spcAft>
                <a:spcPts val="0"/>
              </a:spcAft>
              <a:buSzPts val="1000"/>
              <a:buNone/>
              <a:defRPr sz="1000"/>
            </a:lvl4pPr>
            <a:lvl5pPr marL="2286000" lvl="4" indent="-228600" algn="l">
              <a:lnSpc>
                <a:spcPct val="110000"/>
              </a:lnSpc>
              <a:spcBef>
                <a:spcPts val="600"/>
              </a:spcBef>
              <a:spcAft>
                <a:spcPts val="0"/>
              </a:spcAft>
              <a:buSzPts val="1000"/>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 name="Google Shape;114;p20">
            <a:extLst>
              <a:ext uri="{FF2B5EF4-FFF2-40B4-BE49-F238E27FC236}">
                <a16:creationId xmlns:a16="http://schemas.microsoft.com/office/drawing/2014/main" id="{AB05EDFC-63AE-94CC-84FA-C589654F7884}"/>
              </a:ext>
            </a:extLst>
          </p:cNvPr>
          <p:cNvSpPr txBox="1">
            <a:spLocks noGrp="1" noChangeArrowheads="1"/>
          </p:cNvSpPr>
          <p:nvPr>
            <p:ph type="dt" idx="10"/>
          </p:nvPr>
        </p:nvSpPr>
        <p:spPr bwMode="auto">
          <a:xfrm>
            <a:off x="838200" y="6356350"/>
            <a:ext cx="110966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eaLnBrk="1" hangingPunct="1">
              <a:buClr>
                <a:srgbClr val="000000"/>
              </a:buClr>
              <a:buSzPts val="1400"/>
              <a:buFont typeface="Arial" panose="020B0604020202020204" pitchFamily="34" charset="0"/>
              <a:buNone/>
              <a:defRPr/>
            </a:lvl1pPr>
          </a:lstStyle>
          <a:p>
            <a:endParaRPr lang="en-US" altLang="en-US"/>
          </a:p>
        </p:txBody>
      </p:sp>
      <p:sp>
        <p:nvSpPr>
          <p:cNvPr id="3" name="Google Shape;115;p20">
            <a:extLst>
              <a:ext uri="{FF2B5EF4-FFF2-40B4-BE49-F238E27FC236}">
                <a16:creationId xmlns:a16="http://schemas.microsoft.com/office/drawing/2014/main" id="{1533CED0-C397-EC82-C5E4-9A102F7F7118}"/>
              </a:ext>
            </a:extLst>
          </p:cNvPr>
          <p:cNvSpPr txBox="1">
            <a:spLocks noGrp="1" noChangeArrowheads="1"/>
          </p:cNvSpPr>
          <p:nvPr>
            <p:ph type="ftr" idx="11"/>
          </p:nvPr>
        </p:nvSpPr>
        <p:spPr/>
        <p:txBody>
          <a:bodyPr/>
          <a:lstStyle>
            <a:lvl1pPr>
              <a:defRPr/>
            </a:lvl1pPr>
          </a:lstStyle>
          <a:p>
            <a:endParaRPr lang="en-US" altLang="en-US"/>
          </a:p>
        </p:txBody>
      </p:sp>
      <p:sp>
        <p:nvSpPr>
          <p:cNvPr id="4" name="Google Shape;116;p20">
            <a:extLst>
              <a:ext uri="{FF2B5EF4-FFF2-40B4-BE49-F238E27FC236}">
                <a16:creationId xmlns:a16="http://schemas.microsoft.com/office/drawing/2014/main" id="{0927AD8A-9B3E-4C3D-09B1-3A15334B06C6}"/>
              </a:ext>
            </a:extLst>
          </p:cNvPr>
          <p:cNvSpPr txBox="1">
            <a:spLocks noGrp="1" noChangeArrowheads="1"/>
          </p:cNvSpPr>
          <p:nvPr>
            <p:ph type="sldNum" idx="12"/>
          </p:nvPr>
        </p:nvSpPr>
        <p:spPr bwMode="auto">
          <a:xfrm>
            <a:off x="11676063" y="6451600"/>
            <a:ext cx="406400" cy="165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ctr" eaLnBrk="1" hangingPunct="1">
              <a:buClr>
                <a:srgbClr val="000000"/>
              </a:buClr>
              <a:buFont typeface="Arial" panose="020B0604020202020204" pitchFamily="34" charset="0"/>
              <a:buNone/>
              <a:defRPr/>
            </a:lvl1pPr>
          </a:lstStyle>
          <a:p>
            <a:fld id="{7D4D10B3-B1E2-4EB9-B445-6AA165ED5B9B}" type="slidenum">
              <a:rPr lang="en-US" altLang="en-US"/>
              <a:pPr/>
              <a:t>‹#›</a:t>
            </a:fld>
            <a:endParaRPr lang="en-US" altLang="en-US"/>
          </a:p>
        </p:txBody>
      </p:sp>
    </p:spTree>
    <p:extLst>
      <p:ext uri="{BB962C8B-B14F-4D97-AF65-F5344CB8AC3E}">
        <p14:creationId xmlns:p14="http://schemas.microsoft.com/office/powerpoint/2010/main" val="268173279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heavy slide 2">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E7515BC9-D393-412A-5160-EC6183DFF274}"/>
              </a:ext>
            </a:extLst>
          </p:cNvPr>
          <p:cNvSpPr/>
          <p:nvPr userDrawn="1"/>
        </p:nvSpPr>
        <p:spPr>
          <a:xfrm>
            <a:off x="-825500" y="3252788"/>
            <a:ext cx="1135063" cy="11334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sp>
        <p:nvSpPr>
          <p:cNvPr id="5" name="Oval 4">
            <a:extLst>
              <a:ext uri="{FF2B5EF4-FFF2-40B4-BE49-F238E27FC236}">
                <a16:creationId xmlns:a16="http://schemas.microsoft.com/office/drawing/2014/main" id="{10D9012F-599B-79A3-0C1D-269D096D0268}"/>
              </a:ext>
            </a:extLst>
          </p:cNvPr>
          <p:cNvSpPr/>
          <p:nvPr userDrawn="1"/>
        </p:nvSpPr>
        <p:spPr>
          <a:xfrm>
            <a:off x="303213" y="4697413"/>
            <a:ext cx="392112" cy="392112"/>
          </a:xfrm>
          <a:prstGeom prst="ellipse">
            <a:avLst/>
          </a:prstGeom>
          <a:solidFill>
            <a:srgbClr val="606E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grpSp>
        <p:nvGrpSpPr>
          <p:cNvPr id="6" name="Group 3">
            <a:extLst>
              <a:ext uri="{FF2B5EF4-FFF2-40B4-BE49-F238E27FC236}">
                <a16:creationId xmlns:a16="http://schemas.microsoft.com/office/drawing/2014/main" id="{CBE806BD-E4AC-82C8-7788-0A3A2FE027AE}"/>
              </a:ext>
            </a:extLst>
          </p:cNvPr>
          <p:cNvGrpSpPr>
            <a:grpSpLocks/>
          </p:cNvGrpSpPr>
          <p:nvPr userDrawn="1"/>
        </p:nvGrpSpPr>
        <p:grpSpPr bwMode="auto">
          <a:xfrm>
            <a:off x="9237663" y="614363"/>
            <a:ext cx="3101975" cy="865187"/>
            <a:chOff x="8595815" y="422385"/>
            <a:chExt cx="3883453" cy="1083944"/>
          </a:xfrm>
        </p:grpSpPr>
        <p:pic>
          <p:nvPicPr>
            <p:cNvPr id="7" name="Picture 4">
              <a:extLst>
                <a:ext uri="{FF2B5EF4-FFF2-40B4-BE49-F238E27FC236}">
                  <a16:creationId xmlns:a16="http://schemas.microsoft.com/office/drawing/2014/main" id="{DBEED66F-5187-3FA7-7D85-76C64038404C}"/>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595815" y="436946"/>
              <a:ext cx="535073" cy="1069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9CC62708-8DEA-089F-CCA2-7244EE5E909D}"/>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9274959" y="422386"/>
              <a:ext cx="535073" cy="1069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a:extLst>
                <a:ext uri="{FF2B5EF4-FFF2-40B4-BE49-F238E27FC236}">
                  <a16:creationId xmlns:a16="http://schemas.microsoft.com/office/drawing/2014/main" id="{B7120542-C503-03ED-D63C-9EC5668197B5}"/>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9954103" y="422385"/>
              <a:ext cx="535073" cy="1069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962CFC76-236B-4B93-353D-C47FE3F15524}"/>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0633247" y="436945"/>
              <a:ext cx="535073" cy="1069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a:extLst>
                <a:ext uri="{FF2B5EF4-FFF2-40B4-BE49-F238E27FC236}">
                  <a16:creationId xmlns:a16="http://schemas.microsoft.com/office/drawing/2014/main" id="{A58BF3FD-B40A-1314-50C8-C00C040EFA8D}"/>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1312391" y="436944"/>
              <a:ext cx="535073" cy="1069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a:extLst>
                <a:ext uri="{FF2B5EF4-FFF2-40B4-BE49-F238E27FC236}">
                  <a16:creationId xmlns:a16="http://schemas.microsoft.com/office/drawing/2014/main" id="{768569D4-F1B6-85BF-7DA7-C94FA4B33818}"/>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1944195" y="436943"/>
              <a:ext cx="535073" cy="1069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838200" y="823540"/>
            <a:ext cx="8119820" cy="850489"/>
          </a:xfrm>
        </p:spPr>
        <p:txBody>
          <a:bodyPr/>
          <a:lstStyle>
            <a:lvl1pPr>
              <a:defRPr>
                <a:solidFill>
                  <a:srgbClr val="141B4D"/>
                </a:solidFill>
              </a:defRPr>
            </a:lvl1pPr>
          </a:lstStyle>
          <a:p>
            <a:r>
              <a:rPr lang="en-US"/>
              <a:t>Click to edit Master title style</a:t>
            </a:r>
          </a:p>
        </p:txBody>
      </p:sp>
      <p:sp>
        <p:nvSpPr>
          <p:cNvPr id="3" name="Content Placeholder 2"/>
          <p:cNvSpPr>
            <a:spLocks noGrp="1"/>
          </p:cNvSpPr>
          <p:nvPr>
            <p:ph idx="1"/>
          </p:nvPr>
        </p:nvSpPr>
        <p:spPr>
          <a:xfrm>
            <a:off x="838200" y="1782907"/>
            <a:ext cx="10515600" cy="4394056"/>
          </a:xfrm>
          <a:prstGeom prst="rect">
            <a:avLst/>
          </a:prstGeom>
        </p:spPr>
        <p:txBody>
          <a:bodyPr/>
          <a:lstStyle>
            <a:lvl1pPr>
              <a:lnSpc>
                <a:spcPct val="120000"/>
              </a:lnSpc>
              <a:spcBef>
                <a:spcPts val="0"/>
              </a:spcBef>
              <a:buClr>
                <a:srgbClr val="49C5B1"/>
              </a:buClr>
              <a:defRPr sz="2000"/>
            </a:lvl1pPr>
            <a:lvl2pPr marL="685800" indent="-228600">
              <a:lnSpc>
                <a:spcPct val="120000"/>
              </a:lnSpc>
              <a:spcBef>
                <a:spcPts val="0"/>
              </a:spcBef>
              <a:buClr>
                <a:srgbClr val="606EB2"/>
              </a:buClr>
              <a:buFont typeface="System Font Regular"/>
              <a:buChar char="-"/>
              <a:defRPr sz="1800"/>
            </a:lvl2pPr>
            <a:lvl3pPr>
              <a:lnSpc>
                <a:spcPct val="120000"/>
              </a:lnSpc>
              <a:spcBef>
                <a:spcPts val="0"/>
              </a:spcBef>
              <a:buClr>
                <a:srgbClr val="EA7600"/>
              </a:buClr>
              <a:defRPr sz="1800"/>
            </a:lvl3pPr>
            <a:lvl4pPr marL="1600200" indent="-228600">
              <a:lnSpc>
                <a:spcPct val="120000"/>
              </a:lnSpc>
              <a:spcBef>
                <a:spcPts val="0"/>
              </a:spcBef>
              <a:buClr>
                <a:srgbClr val="49C5B1"/>
              </a:buClr>
              <a:buFont typeface="Courier New" panose="02070309020205020404" pitchFamily="49" charset="0"/>
              <a:buChar char="o"/>
              <a:defRPr sz="1800"/>
            </a:lvl4pPr>
            <a:lvl5pPr>
              <a:lnSpc>
                <a:spcPct val="120000"/>
              </a:lnSpc>
              <a:spcBef>
                <a:spcPts val="0"/>
              </a:spcBef>
              <a:buClr>
                <a:srgbClr val="606EB2"/>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9"/>
          <p:cNvSpPr>
            <a:spLocks noGrp="1"/>
          </p:cNvSpPr>
          <p:nvPr>
            <p:ph type="body" sz="quarter" idx="15"/>
          </p:nvPr>
        </p:nvSpPr>
        <p:spPr>
          <a:xfrm>
            <a:off x="838200" y="422386"/>
            <a:ext cx="5448300" cy="382588"/>
          </a:xfrm>
        </p:spPr>
        <p:txBody>
          <a:bodyPr>
            <a:normAutofit/>
          </a:bodyPr>
          <a:lstStyle>
            <a:lvl1pPr>
              <a:defRPr sz="1800" b="1">
                <a:solidFill>
                  <a:srgbClr val="49C5B1"/>
                </a:solidFill>
              </a:defRPr>
            </a:lvl1pPr>
          </a:lstStyle>
          <a:p>
            <a:pPr lvl="0"/>
            <a:r>
              <a:rPr lang="en-US"/>
              <a:t>Click to edit Master text styles</a:t>
            </a:r>
          </a:p>
        </p:txBody>
      </p:sp>
      <p:sp>
        <p:nvSpPr>
          <p:cNvPr id="13" name="Date Placeholder 3">
            <a:extLst>
              <a:ext uri="{FF2B5EF4-FFF2-40B4-BE49-F238E27FC236}">
                <a16:creationId xmlns:a16="http://schemas.microsoft.com/office/drawing/2014/main" id="{A360ABA2-3B9F-DD53-56A4-920FC7B04DB5}"/>
              </a:ext>
            </a:extLst>
          </p:cNvPr>
          <p:cNvSpPr>
            <a:spLocks noGrp="1" noChangeArrowheads="1"/>
          </p:cNvSpPr>
          <p:nvPr>
            <p:ph type="dt" sz="half" idx="16"/>
          </p:nvPr>
        </p:nvSpPr>
        <p:spPr bwMode="auto">
          <a:xfrm>
            <a:off x="838200" y="6356350"/>
            <a:ext cx="110966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fld id="{97FD2427-BEEC-4A42-B637-6F05DE810DB0}" type="datetime1">
              <a:rPr lang="en-CA" altLang="en-US"/>
              <a:pPr/>
              <a:t>2022-12-06</a:t>
            </a:fld>
            <a:endParaRPr lang="en-US" altLang="en-US"/>
          </a:p>
        </p:txBody>
      </p:sp>
      <p:sp>
        <p:nvSpPr>
          <p:cNvPr id="14" name="Footer Placeholder 4">
            <a:extLst>
              <a:ext uri="{FF2B5EF4-FFF2-40B4-BE49-F238E27FC236}">
                <a16:creationId xmlns:a16="http://schemas.microsoft.com/office/drawing/2014/main" id="{9BD5226A-E054-F36B-9A22-2CA076E4C1A1}"/>
              </a:ext>
            </a:extLst>
          </p:cNvPr>
          <p:cNvSpPr>
            <a:spLocks noGrp="1" noChangeArrowheads="1"/>
          </p:cNvSpPr>
          <p:nvPr>
            <p:ph type="ftr" sz="quarter" idx="17"/>
          </p:nvPr>
        </p:nvSpPr>
        <p:spPr/>
        <p:txBody>
          <a:bodyPr/>
          <a:lstStyle>
            <a:lvl1pPr>
              <a:defRPr/>
            </a:lvl1pPr>
          </a:lstStyle>
          <a:p>
            <a:endParaRPr lang="en-US" altLang="en-US"/>
          </a:p>
        </p:txBody>
      </p:sp>
      <p:sp>
        <p:nvSpPr>
          <p:cNvPr id="16" name="Slide Number Placeholder 5">
            <a:extLst>
              <a:ext uri="{FF2B5EF4-FFF2-40B4-BE49-F238E27FC236}">
                <a16:creationId xmlns:a16="http://schemas.microsoft.com/office/drawing/2014/main" id="{445CFA2E-6638-0C53-CF88-54B82733E128}"/>
              </a:ext>
            </a:extLst>
          </p:cNvPr>
          <p:cNvSpPr>
            <a:spLocks noGrp="1" noChangeArrowheads="1"/>
          </p:cNvSpPr>
          <p:nvPr>
            <p:ph type="sldNum" sz="quarter" idx="18"/>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fld id="{400E80E9-5B99-4BA3-B1DE-1908288B784E}" type="slidenum">
              <a:rPr lang="en-US" altLang="en-US"/>
              <a:pPr/>
              <a:t>‹#›</a:t>
            </a:fld>
            <a:endParaRPr lang="en-US" altLang="en-US"/>
          </a:p>
        </p:txBody>
      </p:sp>
    </p:spTree>
    <p:extLst>
      <p:ext uri="{BB962C8B-B14F-4D97-AF65-F5344CB8AC3E}">
        <p14:creationId xmlns:p14="http://schemas.microsoft.com/office/powerpoint/2010/main" val="398908325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all outs slide">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65194A30-39E3-4143-7207-39ECFE02A118}"/>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r="42503"/>
          <a:stretch>
            <a:fillRect/>
          </a:stretch>
        </p:blipFill>
        <p:spPr bwMode="auto">
          <a:xfrm>
            <a:off x="8553450" y="1588"/>
            <a:ext cx="363855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7502E1BB-BA15-71DC-5171-4C28336993D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800000">
            <a:off x="11353800" y="4300538"/>
            <a:ext cx="838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DECCE7B5-35A3-AE49-A03D-62A9323207E9}"/>
              </a:ext>
            </a:extLst>
          </p:cNvPr>
          <p:cNvSpPr/>
          <p:nvPr userDrawn="1"/>
        </p:nvSpPr>
        <p:spPr>
          <a:xfrm>
            <a:off x="9644063" y="1458913"/>
            <a:ext cx="2298700" cy="229711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sp>
        <p:nvSpPr>
          <p:cNvPr id="6" name="Oval 5">
            <a:extLst>
              <a:ext uri="{FF2B5EF4-FFF2-40B4-BE49-F238E27FC236}">
                <a16:creationId xmlns:a16="http://schemas.microsoft.com/office/drawing/2014/main" id="{72D699DA-92B3-78B3-3B64-F74FC68910F8}"/>
              </a:ext>
            </a:extLst>
          </p:cNvPr>
          <p:cNvSpPr/>
          <p:nvPr userDrawn="1"/>
        </p:nvSpPr>
        <p:spPr>
          <a:xfrm>
            <a:off x="9815513" y="4586288"/>
            <a:ext cx="542925" cy="544512"/>
          </a:xfrm>
          <a:prstGeom prst="ellipse">
            <a:avLst/>
          </a:prstGeom>
          <a:solidFill>
            <a:srgbClr val="E570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pic>
        <p:nvPicPr>
          <p:cNvPr id="7" name="Picture 5">
            <a:extLst>
              <a:ext uri="{FF2B5EF4-FFF2-40B4-BE49-F238E27FC236}">
                <a16:creationId xmlns:a16="http://schemas.microsoft.com/office/drawing/2014/main" id="{5EC1740B-29A4-F77F-A310-4933946FD2C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695113" y="6337300"/>
            <a:ext cx="3683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1" y="1564028"/>
            <a:ext cx="5448300" cy="1411414"/>
          </a:xfrm>
        </p:spPr>
        <p:txBody>
          <a:bodyPr anchor="t">
            <a:noAutofit/>
          </a:bodyPr>
          <a:lstStyle/>
          <a:p>
            <a:r>
              <a:rPr lang="en-US"/>
              <a:t>Click to edit Master title style</a:t>
            </a:r>
          </a:p>
        </p:txBody>
      </p:sp>
      <p:sp>
        <p:nvSpPr>
          <p:cNvPr id="16" name="Text Placeholder 15"/>
          <p:cNvSpPr>
            <a:spLocks noGrp="1"/>
          </p:cNvSpPr>
          <p:nvPr>
            <p:ph type="body" sz="quarter" idx="14"/>
          </p:nvPr>
        </p:nvSpPr>
        <p:spPr>
          <a:xfrm>
            <a:off x="838200" y="3152775"/>
            <a:ext cx="5448300" cy="2549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9"/>
          <p:cNvSpPr>
            <a:spLocks noGrp="1"/>
          </p:cNvSpPr>
          <p:nvPr>
            <p:ph type="body" sz="quarter" idx="15"/>
          </p:nvPr>
        </p:nvSpPr>
        <p:spPr>
          <a:xfrm>
            <a:off x="838200" y="984250"/>
            <a:ext cx="5448300" cy="382588"/>
          </a:xfrm>
        </p:spPr>
        <p:txBody>
          <a:bodyPr>
            <a:normAutofit/>
          </a:bodyPr>
          <a:lstStyle>
            <a:lvl1pPr>
              <a:defRPr sz="1800" b="1">
                <a:solidFill>
                  <a:srgbClr val="49C5B1"/>
                </a:solidFill>
              </a:defRPr>
            </a:lvl1pPr>
          </a:lstStyle>
          <a:p>
            <a:pPr lvl="0"/>
            <a:r>
              <a:rPr lang="en-US"/>
              <a:t>Click to edit Master text styles</a:t>
            </a:r>
          </a:p>
        </p:txBody>
      </p:sp>
      <p:sp>
        <p:nvSpPr>
          <p:cNvPr id="8" name="Footer Placeholder 3">
            <a:extLst>
              <a:ext uri="{FF2B5EF4-FFF2-40B4-BE49-F238E27FC236}">
                <a16:creationId xmlns:a16="http://schemas.microsoft.com/office/drawing/2014/main" id="{39053C4C-9BFD-A8F4-29DF-49F6E23E46F5}"/>
              </a:ext>
            </a:extLst>
          </p:cNvPr>
          <p:cNvSpPr>
            <a:spLocks noGrp="1" noChangeArrowheads="1"/>
          </p:cNvSpPr>
          <p:nvPr>
            <p:ph type="ftr" sz="quarter" idx="16"/>
          </p:nvPr>
        </p:nvSpPr>
        <p:spPr/>
        <p:txBody>
          <a:bodyPr/>
          <a:lstStyle>
            <a:lvl1pPr>
              <a:defRPr/>
            </a:lvl1pPr>
          </a:lstStyle>
          <a:p>
            <a:endParaRPr lang="en-US" altLang="en-US"/>
          </a:p>
        </p:txBody>
      </p:sp>
      <p:sp>
        <p:nvSpPr>
          <p:cNvPr id="9" name="Slide Number Placeholder 4">
            <a:extLst>
              <a:ext uri="{FF2B5EF4-FFF2-40B4-BE49-F238E27FC236}">
                <a16:creationId xmlns:a16="http://schemas.microsoft.com/office/drawing/2014/main" id="{471DE94C-47C8-EA48-1345-D37BC4206E6C}"/>
              </a:ext>
            </a:extLst>
          </p:cNvPr>
          <p:cNvSpPr>
            <a:spLocks noGrp="1" noChangeArrowheads="1"/>
          </p:cNvSpPr>
          <p:nvPr>
            <p:ph type="sldNum" sz="quarter" idx="17"/>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Clr>
                <a:srgbClr val="000000"/>
              </a:buClr>
              <a:buFont typeface="Arial" panose="020B0604020202020204" pitchFamily="34" charset="0"/>
              <a:buNone/>
              <a:defRPr/>
            </a:lvl1pPr>
          </a:lstStyle>
          <a:p>
            <a:fld id="{1580BDE4-20E9-457E-9944-2430D2FF2D70}" type="slidenum">
              <a:rPr lang="en-US" altLang="en-US"/>
              <a:pPr/>
              <a:t>‹#›</a:t>
            </a:fld>
            <a:endParaRPr lang="en-US" altLang="en-US"/>
          </a:p>
        </p:txBody>
      </p:sp>
    </p:spTree>
    <p:extLst>
      <p:ext uri="{BB962C8B-B14F-4D97-AF65-F5344CB8AC3E}">
        <p14:creationId xmlns:p14="http://schemas.microsoft.com/office/powerpoint/2010/main" val="388870894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11;p9">
            <a:extLst>
              <a:ext uri="{FF2B5EF4-FFF2-40B4-BE49-F238E27FC236}">
                <a16:creationId xmlns:a16="http://schemas.microsoft.com/office/drawing/2014/main" id="{2476806C-7C24-AB4D-C12D-D2F35078C166}"/>
              </a:ext>
            </a:extLst>
          </p:cNvPr>
          <p:cNvSpPr txBox="1">
            <a:spLocks noGrp="1" noChangeArrowheads="1"/>
          </p:cNvSpPr>
          <p:nvPr>
            <p:ph type="title"/>
          </p:nvPr>
        </p:nvSpPr>
        <p:spPr bwMode="auto">
          <a:xfrm>
            <a:off x="838200" y="365125"/>
            <a:ext cx="10515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Google Shape;13;p9">
            <a:extLst>
              <a:ext uri="{FF2B5EF4-FFF2-40B4-BE49-F238E27FC236}">
                <a16:creationId xmlns:a16="http://schemas.microsoft.com/office/drawing/2014/main" id="{B3D7D113-938F-8B9B-DAB0-EE6560F1EDA2}"/>
              </a:ext>
            </a:extLst>
          </p:cNvPr>
          <p:cNvSpPr txBox="1">
            <a:spLocks noGrp="1" noChangeArrowheads="1"/>
          </p:cNvSpPr>
          <p:nvPr>
            <p:ph type="ftr" idx="11"/>
          </p:nvPr>
        </p:nvSpPr>
        <p:spPr bwMode="auto">
          <a:xfrm>
            <a:off x="2103438"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eaLnBrk="1" hangingPunct="1">
              <a:buClr>
                <a:srgbClr val="000000"/>
              </a:buClr>
              <a:buSzPts val="1400"/>
              <a:buFont typeface="Arial" panose="020B0604020202020204" pitchFamily="34" charset="0"/>
              <a:buNone/>
              <a:defRPr sz="1200">
                <a:solidFill>
                  <a:srgbClr val="91D3C8"/>
                </a:solidFill>
                <a:latin typeface="Verdana" panose="020B0604030504040204" pitchFamily="34" charset="0"/>
                <a:sym typeface="Verdana" panose="020B0604030504040204" pitchFamily="34" charset="0"/>
              </a:defRPr>
            </a:lvl1pPr>
          </a:lstStyle>
          <a:p>
            <a:endParaRPr lang="en-US" altLang="en-US"/>
          </a:p>
        </p:txBody>
      </p:sp>
      <p:sp>
        <p:nvSpPr>
          <p:cNvPr id="1028" name="Google Shape;15;p9">
            <a:extLst>
              <a:ext uri="{FF2B5EF4-FFF2-40B4-BE49-F238E27FC236}">
                <a16:creationId xmlns:a16="http://schemas.microsoft.com/office/drawing/2014/main" id="{F742E199-738D-8653-F8BC-2F3E8BB87588}"/>
              </a:ext>
            </a:extLst>
          </p:cNvPr>
          <p:cNvSpPr txBox="1">
            <a:spLocks noGrp="1" noChangeArrowheads="1"/>
          </p:cNvSpPr>
          <p:nvPr>
            <p:ph type="body" idx="1"/>
          </p:nvPr>
        </p:nvSpPr>
        <p:spPr bwMode="auto">
          <a:xfrm>
            <a:off x="838200" y="1387475"/>
            <a:ext cx="10515600" cy="478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mailto:AChintoh-Silva@lunacentre.ca"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hyperlink" Target="mailto:ctonet@lunacentre.ca"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5.jpeg"/><Relationship Id="rId4" Type="http://schemas.openxmlformats.org/officeDocument/2006/relationships/hyperlink" Target="https://www.beingtraumaaware.com/"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Google Shape;133;p1">
            <a:extLst>
              <a:ext uri="{FF2B5EF4-FFF2-40B4-BE49-F238E27FC236}">
                <a16:creationId xmlns:a16="http://schemas.microsoft.com/office/drawing/2014/main" id="{B42CD96E-8AC0-3E33-8DFA-7E39154E26BD}"/>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18050" y="0"/>
            <a:ext cx="747395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Google Shape;134;p1">
            <a:extLst>
              <a:ext uri="{FF2B5EF4-FFF2-40B4-BE49-F238E27FC236}">
                <a16:creationId xmlns:a16="http://schemas.microsoft.com/office/drawing/2014/main" id="{DF3EF690-78F9-315C-AFD9-CA412B52E6C7}"/>
              </a:ext>
            </a:extLst>
          </p:cNvPr>
          <p:cNvSpPr>
            <a:spLocks noChangeArrowheads="1"/>
          </p:cNvSpPr>
          <p:nvPr/>
        </p:nvSpPr>
        <p:spPr bwMode="auto">
          <a:xfrm>
            <a:off x="1588"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rtl="0" eaLnBrk="1" hangingPunct="1"/>
            <a:endParaRPr lang="fr-ca" altLang="en-US" sz="1800">
              <a:solidFill>
                <a:srgbClr val="FFFDF7"/>
              </a:solidFill>
              <a:latin typeface="Calibri" panose="020F0502020204030204" pitchFamily="34" charset="0"/>
              <a:cs typeface="Calibri" panose="020F0502020204030204" pitchFamily="34" charset="0"/>
              <a:sym typeface="Calibri" panose="020F0502020204030204" pitchFamily="34" charset="0"/>
            </a:endParaRPr>
          </a:p>
        </p:txBody>
      </p:sp>
      <p:pic>
        <p:nvPicPr>
          <p:cNvPr id="15364" name="Google Shape;135;p1">
            <a:extLst>
              <a:ext uri="{FF2B5EF4-FFF2-40B4-BE49-F238E27FC236}">
                <a16:creationId xmlns:a16="http://schemas.microsoft.com/office/drawing/2014/main" id="{5482417B-4979-8016-0637-0DFC1CCD6000}"/>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97409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Google Shape;136;p1">
            <a:extLst>
              <a:ext uri="{FF2B5EF4-FFF2-40B4-BE49-F238E27FC236}">
                <a16:creationId xmlns:a16="http://schemas.microsoft.com/office/drawing/2014/main" id="{A945C841-BFFF-8AD9-3314-86CC8C9D993F}"/>
              </a:ext>
            </a:extLst>
          </p:cNvPr>
          <p:cNvSpPr>
            <a:spLocks noChangeArrowheads="1"/>
          </p:cNvSpPr>
          <p:nvPr/>
        </p:nvSpPr>
        <p:spPr bwMode="auto">
          <a:xfrm>
            <a:off x="7473950" y="715963"/>
            <a:ext cx="277813" cy="277812"/>
          </a:xfrm>
          <a:prstGeom prst="ellipse">
            <a:avLst/>
          </a:prstGeom>
          <a:solidFill>
            <a:srgbClr val="49C5B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rtl="0" eaLnBrk="1" hangingPunct="1"/>
            <a:endParaRPr lang="fr-ca" altLang="en-US" sz="1800">
              <a:solidFill>
                <a:srgbClr val="FFFDF7"/>
              </a:solidFill>
              <a:latin typeface="Calibri" panose="020F0502020204030204" pitchFamily="34" charset="0"/>
              <a:cs typeface="Calibri" panose="020F0502020204030204" pitchFamily="34" charset="0"/>
              <a:sym typeface="Calibri" panose="020F0502020204030204" pitchFamily="34" charset="0"/>
            </a:endParaRPr>
          </a:p>
        </p:txBody>
      </p:sp>
      <p:sp>
        <p:nvSpPr>
          <p:cNvPr id="15366" name="Google Shape;137;p1">
            <a:extLst>
              <a:ext uri="{FF2B5EF4-FFF2-40B4-BE49-F238E27FC236}">
                <a16:creationId xmlns:a16="http://schemas.microsoft.com/office/drawing/2014/main" id="{41C22381-4237-7FB8-F4E3-47AE3A632105}"/>
              </a:ext>
            </a:extLst>
          </p:cNvPr>
          <p:cNvSpPr>
            <a:spLocks noChangeArrowheads="1"/>
          </p:cNvSpPr>
          <p:nvPr/>
        </p:nvSpPr>
        <p:spPr bwMode="auto">
          <a:xfrm>
            <a:off x="8150225" y="5699125"/>
            <a:ext cx="542925" cy="542925"/>
          </a:xfrm>
          <a:prstGeom prst="ellipse">
            <a:avLst/>
          </a:prstGeom>
          <a:solidFill>
            <a:srgbClr val="E56A5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rtl="0" eaLnBrk="1" hangingPunct="1"/>
            <a:endParaRPr lang="fr-ca" altLang="en-US" sz="1800">
              <a:solidFill>
                <a:srgbClr val="FFFDF7"/>
              </a:solidFill>
              <a:latin typeface="Calibri" panose="020F0502020204030204" pitchFamily="34" charset="0"/>
              <a:cs typeface="Calibri" panose="020F0502020204030204" pitchFamily="34" charset="0"/>
              <a:sym typeface="Calibri" panose="020F0502020204030204" pitchFamily="34" charset="0"/>
            </a:endParaRPr>
          </a:p>
        </p:txBody>
      </p:sp>
      <p:sp>
        <p:nvSpPr>
          <p:cNvPr id="15367" name="Google Shape;139;p1">
            <a:extLst>
              <a:ext uri="{FF2B5EF4-FFF2-40B4-BE49-F238E27FC236}">
                <a16:creationId xmlns:a16="http://schemas.microsoft.com/office/drawing/2014/main" id="{4BB79F13-3D83-F723-30F7-23DAAB4DD8C1}"/>
              </a:ext>
            </a:extLst>
          </p:cNvPr>
          <p:cNvSpPr txBox="1">
            <a:spLocks noChangeArrowheads="1"/>
          </p:cNvSpPr>
          <p:nvPr/>
        </p:nvSpPr>
        <p:spPr bwMode="auto">
          <a:xfrm>
            <a:off x="798512" y="715963"/>
            <a:ext cx="5845175" cy="156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eaLnBrk="1" hangingPunct="1"/>
            <a:r>
              <a:rPr lang="fr-ca" sz="3200" b="1" i="0" u="none" baseline="0">
                <a:solidFill>
                  <a:srgbClr val="FFFDF7"/>
                </a:solidFill>
                <a:latin typeface="Verdana" panose="020B0604030504040204" pitchFamily="34" charset="0"/>
                <a:sym typeface="Verdana" panose="020B0604030504040204" pitchFamily="34" charset="0"/>
              </a:rPr>
              <a:t>Lignes directrices nationales pour les centres canadiens d’appui aux enfants</a:t>
            </a:r>
          </a:p>
        </p:txBody>
      </p:sp>
      <p:sp>
        <p:nvSpPr>
          <p:cNvPr id="15368" name="Google Shape;140;p1">
            <a:extLst>
              <a:ext uri="{FF2B5EF4-FFF2-40B4-BE49-F238E27FC236}">
                <a16:creationId xmlns:a16="http://schemas.microsoft.com/office/drawing/2014/main" id="{27557310-945D-7795-18A4-B576EDA5A6C8}"/>
              </a:ext>
            </a:extLst>
          </p:cNvPr>
          <p:cNvSpPr txBox="1">
            <a:spLocks noChangeArrowheads="1"/>
          </p:cNvSpPr>
          <p:nvPr/>
        </p:nvSpPr>
        <p:spPr bwMode="auto">
          <a:xfrm>
            <a:off x="798512" y="2725799"/>
            <a:ext cx="5535382" cy="184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eaLnBrk="1" hangingPunct="1"/>
            <a:r>
              <a:rPr lang="fr-ca" sz="2400" b="0" i="0" u="none" baseline="0" dirty="0">
                <a:solidFill>
                  <a:srgbClr val="FFFDF7"/>
                </a:solidFill>
                <a:latin typeface="Verdana" panose="020B0604030504040204" pitchFamily="34" charset="0"/>
                <a:sym typeface="Verdana" panose="020B0604030504040204" pitchFamily="34" charset="0"/>
              </a:rPr>
              <a:t>Ligne directrice 1</a:t>
            </a:r>
            <a:endParaRPr lang="fr-ca" altLang="en-US" sz="2400" dirty="0">
              <a:solidFill>
                <a:srgbClr val="FFFDF7"/>
              </a:solidFill>
              <a:sym typeface="Verdana" panose="020B0604030504040204" pitchFamily="34" charset="0"/>
            </a:endParaRPr>
          </a:p>
          <a:p>
            <a:pPr algn="l" rtl="0" eaLnBrk="1" hangingPunct="1"/>
            <a:r>
              <a:rPr lang="fr-ca" sz="2400" b="0" i="0" u="none" baseline="0" dirty="0">
                <a:solidFill>
                  <a:srgbClr val="FFFDF7"/>
                </a:solidFill>
                <a:latin typeface="Verdana" panose="020B0604030504040204" pitchFamily="34" charset="0"/>
                <a:sym typeface="Verdana" panose="020B0604030504040204" pitchFamily="34" charset="0"/>
              </a:rPr>
              <a:t>Cadre axé sur l’enfant  </a:t>
            </a:r>
          </a:p>
          <a:p>
            <a:pPr algn="l" rtl="0" eaLnBrk="1" hangingPunct="1"/>
            <a:endParaRPr lang="fr-ca" altLang="en-US" sz="1800" dirty="0">
              <a:solidFill>
                <a:srgbClr val="FFFDF7"/>
              </a:solidFill>
              <a:latin typeface="Verdana" panose="020B0604030504040204" pitchFamily="34" charset="0"/>
              <a:sym typeface="Verdana" panose="020B0604030504040204" pitchFamily="34" charset="0"/>
            </a:endParaRPr>
          </a:p>
          <a:p>
            <a:pPr algn="l" rtl="0" eaLnBrk="1" hangingPunct="1"/>
            <a:r>
              <a:rPr lang="fr-ca" sz="1600" b="0" i="0" u="none" baseline="0" dirty="0">
                <a:solidFill>
                  <a:srgbClr val="FFFDF7"/>
                </a:solidFill>
                <a:latin typeface="Verdana" panose="020B0604030504040204" pitchFamily="34" charset="0"/>
                <a:sym typeface="Verdana" panose="020B0604030504040204" pitchFamily="34" charset="0"/>
              </a:rPr>
              <a:t>9 décembre 2022</a:t>
            </a:r>
          </a:p>
          <a:p>
            <a:pPr algn="l" rtl="0" eaLnBrk="1" hangingPunct="1"/>
            <a:endParaRPr lang="fr-ca" altLang="en-US" sz="1600" i="1" dirty="0">
              <a:solidFill>
                <a:srgbClr val="FFFDF7"/>
              </a:solidFill>
              <a:latin typeface="Verdana" panose="020B0604030504040204" pitchFamily="34" charset="0"/>
              <a:sym typeface="Verdana" panose="020B0604030504040204" pitchFamily="34" charset="0"/>
            </a:endParaRPr>
          </a:p>
          <a:p>
            <a:pPr algn="l" rtl="0" eaLnBrk="1" hangingPunct="1"/>
            <a:r>
              <a:rPr lang="fr-ca" sz="1600" b="0" i="0" u="none" baseline="0" dirty="0">
                <a:solidFill>
                  <a:srgbClr val="FFFDF7"/>
                </a:solidFill>
                <a:latin typeface="Verdana" panose="020B0604030504040204" pitchFamily="34" charset="0"/>
                <a:sym typeface="Verdana" panose="020B0604030504040204" pitchFamily="34" charset="0"/>
              </a:rPr>
              <a:t>Animatrices : </a:t>
            </a:r>
            <a:r>
              <a:rPr lang="fr-ca" sz="1600" b="0" i="0" u="none" baseline="0" dirty="0" err="1">
                <a:solidFill>
                  <a:srgbClr val="FFFDF7"/>
                </a:solidFill>
                <a:latin typeface="Verdana" panose="020B0604030504040204" pitchFamily="34" charset="0"/>
                <a:sym typeface="Verdana" panose="020B0604030504040204" pitchFamily="34" charset="0"/>
              </a:rPr>
              <a:t>Adjoa</a:t>
            </a:r>
            <a:r>
              <a:rPr lang="fr-ca" sz="1600" b="0" i="0" u="none" baseline="0" dirty="0">
                <a:solidFill>
                  <a:srgbClr val="FFFDF7"/>
                </a:solidFill>
                <a:latin typeface="Verdana" panose="020B0604030504040204" pitchFamily="34" charset="0"/>
                <a:sym typeface="Verdana" panose="020B0604030504040204" pitchFamily="34" charset="0"/>
              </a:rPr>
              <a:t> </a:t>
            </a:r>
            <a:r>
              <a:rPr lang="fr-ca" sz="1600" b="0" i="0" u="none" baseline="0" dirty="0" err="1">
                <a:solidFill>
                  <a:srgbClr val="FFFDF7"/>
                </a:solidFill>
                <a:latin typeface="Verdana" panose="020B0604030504040204" pitchFamily="34" charset="0"/>
                <a:sym typeface="Verdana" panose="020B0604030504040204" pitchFamily="34" charset="0"/>
              </a:rPr>
              <a:t>Chintoh</a:t>
            </a:r>
            <a:r>
              <a:rPr lang="fr-ca" sz="1600" b="0" i="0" u="none" baseline="0" dirty="0">
                <a:solidFill>
                  <a:srgbClr val="FFFDF7"/>
                </a:solidFill>
                <a:latin typeface="Verdana" panose="020B0604030504040204" pitchFamily="34" charset="0"/>
                <a:sym typeface="Verdana" panose="020B0604030504040204" pitchFamily="34" charset="0"/>
              </a:rPr>
              <a:t>-Silva et Cynthia </a:t>
            </a:r>
            <a:r>
              <a:rPr lang="fr-ca" sz="1600" b="0" i="0" u="none" baseline="0" dirty="0" err="1">
                <a:solidFill>
                  <a:srgbClr val="FFFDF7"/>
                </a:solidFill>
                <a:latin typeface="Verdana" panose="020B0604030504040204" pitchFamily="34" charset="0"/>
                <a:sym typeface="Verdana" panose="020B0604030504040204" pitchFamily="34" charset="0"/>
              </a:rPr>
              <a:t>Tonet</a:t>
            </a:r>
            <a:endParaRPr lang="fr-ca" altLang="en-US" dirty="0">
              <a:solidFill>
                <a:srgbClr val="FFFDF7"/>
              </a:solidFill>
            </a:endParaRPr>
          </a:p>
        </p:txBody>
      </p:sp>
      <p:pic>
        <p:nvPicPr>
          <p:cNvPr id="15369" name="Google Shape;141;p1" descr="Logo&#10;&#10;Description automatically generated with low confidence">
            <a:extLst>
              <a:ext uri="{FF2B5EF4-FFF2-40B4-BE49-F238E27FC236}">
                <a16:creationId xmlns:a16="http://schemas.microsoft.com/office/drawing/2014/main" id="{F80436EC-D1B3-848A-A2E4-7B58733DCC29}"/>
              </a:ext>
            </a:extLst>
          </p:cNvPr>
          <p:cNvPicPr preferRelativeResize="0">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98513" y="5008563"/>
            <a:ext cx="2085975"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50C42555-0A8C-C869-8305-6C892AB226FA}"/>
              </a:ext>
            </a:extLst>
          </p:cNvPr>
          <p:cNvSpPr txBox="1">
            <a:spLocks noGrp="1" noChangeArrowheads="1"/>
          </p:cNvSpPr>
          <p:nvPr>
            <p:ph type="title"/>
          </p:nvPr>
        </p:nvSpPr>
        <p:spPr>
          <a:xfrm>
            <a:off x="838200" y="823913"/>
            <a:ext cx="10515600" cy="850900"/>
          </a:xfrm>
        </p:spPr>
        <p:txBody>
          <a:bodyPr/>
          <a:lstStyle/>
          <a:p>
            <a:pPr algn="l" rtl="0" eaLnBrk="1" hangingPunct="1">
              <a:lnSpc>
                <a:spcPct val="90000"/>
              </a:lnSpc>
              <a:buClr>
                <a:srgbClr val="141B4D"/>
              </a:buClr>
              <a:buSzPts val="3600"/>
              <a:buFont typeface="Verdana" panose="020B0604030504040204" pitchFamily="34" charset="0"/>
              <a:buNone/>
            </a:pPr>
            <a:r>
              <a:rPr lang="fr-ca" sz="3600" b="1" i="0" u="none" baseline="0">
                <a:latin typeface="Verdana" panose="020B0604030504040204" pitchFamily="34" charset="0"/>
                <a:cs typeface="Arial" panose="020B0604020202020204" pitchFamily="34" charset="0"/>
                <a:sym typeface="Verdana" panose="020B0604030504040204" pitchFamily="34" charset="0"/>
              </a:rPr>
              <a:t>Espace inclusif de genre</a:t>
            </a:r>
          </a:p>
        </p:txBody>
      </p:sp>
      <p:pic>
        <p:nvPicPr>
          <p:cNvPr id="33795" name="Picture 3" descr="Chart, bubble chart&#10;&#10;Description automatically generated">
            <a:extLst>
              <a:ext uri="{FF2B5EF4-FFF2-40B4-BE49-F238E27FC236}">
                <a16:creationId xmlns:a16="http://schemas.microsoft.com/office/drawing/2014/main" id="{657D014C-6E23-973F-4E38-4F844E78F3D2}"/>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36638" y="1700213"/>
            <a:ext cx="7437437" cy="418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a:extLst>
              <a:ext uri="{FF2B5EF4-FFF2-40B4-BE49-F238E27FC236}">
                <a16:creationId xmlns:a16="http://schemas.microsoft.com/office/drawing/2014/main" id="{458C4542-CDFD-FB94-823A-C2313BCC16F3}"/>
              </a:ext>
            </a:extLst>
          </p:cNvPr>
          <p:cNvSpPr txBox="1">
            <a:spLocks noChangeArrowheads="1"/>
          </p:cNvSpPr>
          <p:nvPr/>
        </p:nvSpPr>
        <p:spPr bwMode="auto">
          <a:xfrm>
            <a:off x="838200" y="2794000"/>
            <a:ext cx="544830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6858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eaLnBrk="1" hangingPunct="1">
              <a:lnSpc>
                <a:spcPct val="110000"/>
              </a:lnSpc>
              <a:spcBef>
                <a:spcPts val="300"/>
              </a:spcBef>
              <a:spcAft>
                <a:spcPts val="600"/>
              </a:spcAft>
              <a:buFontTx/>
              <a:buNone/>
            </a:pPr>
            <a:endParaRPr lang="fr-ca" altLang="en-US" sz="2000">
              <a:solidFill>
                <a:srgbClr val="141B4D"/>
              </a:solidFill>
              <a:latin typeface="Verdana" panose="020B0604030504040204" pitchFamily="34" charset="0"/>
            </a:endParaRPr>
          </a:p>
        </p:txBody>
      </p:sp>
      <p:sp>
        <p:nvSpPr>
          <p:cNvPr id="34819" name="Title 1">
            <a:extLst>
              <a:ext uri="{FF2B5EF4-FFF2-40B4-BE49-F238E27FC236}">
                <a16:creationId xmlns:a16="http://schemas.microsoft.com/office/drawing/2014/main" id="{701A92A0-F6F8-B642-2C6B-C204D3F8A199}"/>
              </a:ext>
            </a:extLst>
          </p:cNvPr>
          <p:cNvSpPr txBox="1">
            <a:spLocks noGrp="1" noChangeArrowheads="1"/>
          </p:cNvSpPr>
          <p:nvPr>
            <p:ph type="title"/>
          </p:nvPr>
        </p:nvSpPr>
        <p:spPr>
          <a:xfrm>
            <a:off x="838200" y="823913"/>
            <a:ext cx="10515600" cy="850900"/>
          </a:xfrm>
        </p:spPr>
        <p:txBody>
          <a:bodyPr/>
          <a:lstStyle/>
          <a:p>
            <a:pPr algn="l" rtl="0" eaLnBrk="1" hangingPunct="1">
              <a:lnSpc>
                <a:spcPct val="90000"/>
              </a:lnSpc>
              <a:buClr>
                <a:srgbClr val="141B4D"/>
              </a:buClr>
              <a:buSzPts val="3600"/>
              <a:buFont typeface="Verdana" panose="020B0604030504040204" pitchFamily="34" charset="0"/>
              <a:buNone/>
            </a:pPr>
            <a:r>
              <a:rPr lang="fr-ca" sz="3600" b="1" i="0" u="none" baseline="0">
                <a:solidFill>
                  <a:srgbClr val="141B4D"/>
                </a:solidFill>
                <a:latin typeface="Verdana" panose="020B0604030504040204" pitchFamily="34" charset="0"/>
                <a:cs typeface="Arial" panose="020B0604020202020204" pitchFamily="34" charset="0"/>
                <a:sym typeface="Verdana" panose="020B0604030504040204" pitchFamily="34" charset="0"/>
              </a:rPr>
              <a:t>Un accueil chaleureux</a:t>
            </a:r>
          </a:p>
        </p:txBody>
      </p:sp>
      <p:pic>
        <p:nvPicPr>
          <p:cNvPr id="34820" name="Picture 4" descr="A picture containing person, yellow, posing&#10;&#10;Description automatically generated">
            <a:extLst>
              <a:ext uri="{FF2B5EF4-FFF2-40B4-BE49-F238E27FC236}">
                <a16:creationId xmlns:a16="http://schemas.microsoft.com/office/drawing/2014/main" id="{B010557A-3DC8-A414-6601-6ADAA4090B9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8375" y="1803400"/>
            <a:ext cx="2438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a:extLst>
              <a:ext uri="{FF2B5EF4-FFF2-40B4-BE49-F238E27FC236}">
                <a16:creationId xmlns:a16="http://schemas.microsoft.com/office/drawing/2014/main" id="{A307CA10-A72F-8642-00B5-F8FA5BB4171C}"/>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536950" y="2936875"/>
            <a:ext cx="4791075"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10A6F929-9F56-C135-C8C4-B59FFD440E9C}"/>
              </a:ext>
            </a:extLst>
          </p:cNvPr>
          <p:cNvSpPr txBox="1">
            <a:spLocks noGrp="1" noChangeArrowheads="1"/>
          </p:cNvSpPr>
          <p:nvPr>
            <p:ph type="title"/>
          </p:nvPr>
        </p:nvSpPr>
        <p:spPr>
          <a:xfrm>
            <a:off x="838200" y="823913"/>
            <a:ext cx="10515600" cy="850900"/>
          </a:xfrm>
        </p:spPr>
        <p:txBody>
          <a:bodyPr/>
          <a:lstStyle/>
          <a:p>
            <a:pPr algn="l" rtl="0" eaLnBrk="1" hangingPunct="1">
              <a:lnSpc>
                <a:spcPct val="90000"/>
              </a:lnSpc>
              <a:buClr>
                <a:srgbClr val="141B4D"/>
              </a:buClr>
              <a:buSzPts val="3600"/>
              <a:buFont typeface="Verdana" panose="020B0604030504040204" pitchFamily="34" charset="0"/>
              <a:buNone/>
            </a:pPr>
            <a:r>
              <a:rPr lang="fr-ca" sz="3600" b="1" i="0" u="none" baseline="0">
                <a:latin typeface="Verdana" panose="020B0604030504040204" pitchFamily="34" charset="0"/>
                <a:cs typeface="Arial" panose="020B0604020202020204" pitchFamily="34" charset="0"/>
                <a:sym typeface="Verdana" panose="020B0604030504040204" pitchFamily="34" charset="0"/>
              </a:rPr>
              <a:t>Notre espace</a:t>
            </a:r>
          </a:p>
        </p:txBody>
      </p:sp>
      <p:pic>
        <p:nvPicPr>
          <p:cNvPr id="36867" name="Picture 4" descr="A picture containing text, indoor&#10;&#10;Description automatically generated">
            <a:extLst>
              <a:ext uri="{FF2B5EF4-FFF2-40B4-BE49-F238E27FC236}">
                <a16:creationId xmlns:a16="http://schemas.microsoft.com/office/drawing/2014/main" id="{D81474EE-2497-4918-48CA-A34C8807B3A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57350" y="1673225"/>
            <a:ext cx="8867775"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914" name="Picture 5" descr="A picture containing indoor, wall, floor, green&#10;&#10;Description automatically generated">
            <a:extLst>
              <a:ext uri="{FF2B5EF4-FFF2-40B4-BE49-F238E27FC236}">
                <a16:creationId xmlns:a16="http://schemas.microsoft.com/office/drawing/2014/main" id="{575591F9-B9B4-D156-9B13-54B9D6E2786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r="-2"/>
          <a:stretch>
            <a:fillRect/>
          </a:stretch>
        </p:blipFill>
        <p:spPr bwMode="auto">
          <a:xfrm>
            <a:off x="4167188" y="0"/>
            <a:ext cx="8024812"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6" descr="A picture containing text, green&#10;&#10;Description automatically generated">
            <a:extLst>
              <a:ext uri="{FF2B5EF4-FFF2-40B4-BE49-F238E27FC236}">
                <a16:creationId xmlns:a16="http://schemas.microsoft.com/office/drawing/2014/main" id="{FFD9ABE8-0D2A-4407-9E1E-CC7291BBDF9C}"/>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r="-2"/>
          <a:stretch>
            <a:fillRect/>
          </a:stretch>
        </p:blipFill>
        <p:spPr bwMode="auto">
          <a:xfrm>
            <a:off x="0" y="3790950"/>
            <a:ext cx="83058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Shape 11" descr="&quot;&quot;">
            <a:extLst>
              <a:ext uri="{FF2B5EF4-FFF2-40B4-BE49-F238E27FC236}">
                <a16:creationId xmlns:a16="http://schemas.microsoft.com/office/drawing/2014/main" id="{000C60C5-6F8E-0624-6980-DF8D8E6F269A}"/>
              </a:ext>
            </a:extLst>
          </p:cNvPr>
          <p:cNvSpPr>
            <a:spLocks noGrp="1" noRot="1" noChangeAspect="1" noMove="1" noResize="1" noEditPoints="1" noAdjustHandles="1" noChangeArrowheads="1" noChangeShapeType="1" noTextEdit="1"/>
          </p:cNvSpPr>
          <p:nvPr/>
        </p:nvSpPr>
        <p:spPr>
          <a:xfrm>
            <a:off x="0" y="11113"/>
            <a:ext cx="5156200" cy="4846637"/>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1" fontAlgn="auto" hangingPunct="1">
              <a:spcBef>
                <a:spcPts val="0"/>
              </a:spcBef>
              <a:spcAft>
                <a:spcPts val="0"/>
              </a:spcAft>
              <a:defRPr/>
            </a:pPr>
            <a:endParaRPr lang="fr-ca" sz="1800">
              <a:solidFill>
                <a:prstClr val="white"/>
              </a:solidFill>
              <a:latin typeface="Calibri" panose="020F0502020204030204"/>
              <a:sym typeface="Arial"/>
            </a:endParaRPr>
          </a:p>
        </p:txBody>
      </p:sp>
      <p:pic>
        <p:nvPicPr>
          <p:cNvPr id="7" name="Picture 7" descr="A picture containing indoor, table, floor, chair&#10;&#10;Description automatically generated">
            <a:extLst>
              <a:ext uri="{FF2B5EF4-FFF2-40B4-BE49-F238E27FC236}">
                <a16:creationId xmlns:a16="http://schemas.microsoft.com/office/drawing/2014/main" id="{7EA0BC79-754E-DF36-39EE-76EEB683859B}"/>
              </a:ext>
            </a:extLst>
          </p:cNvPr>
          <p:cNvPicPr>
            <a:picLocks noChangeAspect="1"/>
          </p:cNvPicPr>
          <p:nvPr/>
        </p:nvPicPr>
        <p:blipFill rotWithShape="1">
          <a:blip r:embed="rId5"/>
          <a:srcRect l="7634" r="21395" b="1"/>
          <a:stretch/>
        </p:blipFill>
        <p:spPr>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p:spPr>
      </p:pic>
      <p:sp>
        <p:nvSpPr>
          <p:cNvPr id="14" name="Freeform: Shape 13" descr="&quot;&quot;">
            <a:extLst>
              <a:ext uri="{FF2B5EF4-FFF2-40B4-BE49-F238E27FC236}">
                <a16:creationId xmlns:a16="http://schemas.microsoft.com/office/drawing/2014/main" id="{801C4512-D5ED-E73F-8F6E-761FCB8E62C9}"/>
              </a:ext>
            </a:extLst>
          </p:cNvPr>
          <p:cNvSpPr>
            <a:spLocks noGrp="1" noRot="1" noChangeAspect="1" noMove="1" noResize="1" noEditPoints="1" noAdjustHandles="1" noChangeArrowheads="1" noChangeShapeType="1" noTextEdit="1"/>
          </p:cNvSpPr>
          <p:nvPr/>
        </p:nvSpPr>
        <p:spPr>
          <a:xfrm>
            <a:off x="6148388" y="1563688"/>
            <a:ext cx="6043612" cy="5294312"/>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1" fontAlgn="auto" hangingPunct="1">
              <a:spcBef>
                <a:spcPts val="0"/>
              </a:spcBef>
              <a:spcAft>
                <a:spcPts val="0"/>
              </a:spcAft>
              <a:defRPr/>
            </a:pPr>
            <a:endParaRPr lang="fr-ca" sz="1800">
              <a:solidFill>
                <a:prstClr val="white"/>
              </a:solidFill>
              <a:latin typeface="Calibri" panose="020F0502020204030204"/>
              <a:sym typeface="Arial"/>
            </a:endParaRPr>
          </a:p>
        </p:txBody>
      </p:sp>
      <p:pic>
        <p:nvPicPr>
          <p:cNvPr id="4" name="Picture 4" descr="A picture containing green, indoor&#10;&#10;Description automatically generated">
            <a:extLst>
              <a:ext uri="{FF2B5EF4-FFF2-40B4-BE49-F238E27FC236}">
                <a16:creationId xmlns:a16="http://schemas.microsoft.com/office/drawing/2014/main" id="{3549BF73-8A2A-C602-9E19-0AD991ADD0D1}"/>
              </a:ext>
            </a:extLst>
          </p:cNvPr>
          <p:cNvPicPr>
            <a:picLocks noChangeAspect="1"/>
          </p:cNvPicPr>
          <p:nvPr/>
        </p:nvPicPr>
        <p:blipFill rotWithShape="1">
          <a:blip r:embed="rId6"/>
          <a:srcRect l="5978" r="966" b="-1"/>
          <a:stretch/>
        </p:blipFill>
        <p:spPr>
          <a:xfrm>
            <a:off x="6283728" y="1699214"/>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p:spPr>
      </p:pic>
      <p:sp>
        <p:nvSpPr>
          <p:cNvPr id="16" name="Oval 15" descr="&quot;&quot;">
            <a:extLst>
              <a:ext uri="{FF2B5EF4-FFF2-40B4-BE49-F238E27FC236}">
                <a16:creationId xmlns:a16="http://schemas.microsoft.com/office/drawing/2014/main" id="{4C42D62D-3D10-D3C1-91C8-46BC931A4A86}"/>
              </a:ext>
            </a:extLst>
          </p:cNvPr>
          <p:cNvSpPr>
            <a:spLocks noGrp="1" noRot="1" noChangeAspect="1" noMove="1" noResize="1" noEditPoints="1" noAdjustHandles="1" noChangeArrowheads="1" noChangeShapeType="1" noTextEdit="1"/>
          </p:cNvSpPr>
          <p:nvPr/>
        </p:nvSpPr>
        <p:spPr>
          <a:xfrm>
            <a:off x="3151188" y="1716088"/>
            <a:ext cx="4572000" cy="45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1" fontAlgn="auto" hangingPunct="1">
              <a:spcBef>
                <a:spcPts val="0"/>
              </a:spcBef>
              <a:spcAft>
                <a:spcPts val="0"/>
              </a:spcAft>
              <a:defRPr/>
            </a:pPr>
            <a:endParaRPr lang="fr-ca" sz="1800">
              <a:solidFill>
                <a:prstClr val="white"/>
              </a:solidFill>
              <a:latin typeface="Calibri" panose="020F0502020204030204"/>
              <a:sym typeface="Arial"/>
            </a:endParaRPr>
          </a:p>
        </p:txBody>
      </p:sp>
      <p:pic>
        <p:nvPicPr>
          <p:cNvPr id="3" name="Picture 3" descr="A picture containing text, table&#10;&#10;Description automatically generated">
            <a:extLst>
              <a:ext uri="{FF2B5EF4-FFF2-40B4-BE49-F238E27FC236}">
                <a16:creationId xmlns:a16="http://schemas.microsoft.com/office/drawing/2014/main" id="{544E4020-247F-0920-2FB6-B3B9EAC767E4}"/>
              </a:ext>
            </a:extLst>
          </p:cNvPr>
          <p:cNvPicPr>
            <a:picLocks noChangeAspect="1"/>
          </p:cNvPicPr>
          <p:nvPr/>
        </p:nvPicPr>
        <p:blipFill rotWithShape="1">
          <a:blip r:embed="rId7"/>
          <a:srcRect t="951" r="3" b="24051"/>
          <a:stretch/>
        </p:blipFill>
        <p:spPr>
          <a:xfrm>
            <a:off x="3287694" y="18538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D63605B0-E8EE-C9EB-1EFD-334EC5F787E9}"/>
              </a:ext>
            </a:extLst>
          </p:cNvPr>
          <p:cNvSpPr txBox="1">
            <a:spLocks noGrp="1" noChangeArrowheads="1"/>
          </p:cNvSpPr>
          <p:nvPr>
            <p:ph type="title"/>
          </p:nvPr>
        </p:nvSpPr>
        <p:spPr>
          <a:xfrm>
            <a:off x="838200" y="804863"/>
            <a:ext cx="8120063" cy="1135062"/>
          </a:xfrm>
        </p:spPr>
        <p:txBody>
          <a:bodyPr/>
          <a:lstStyle/>
          <a:p>
            <a:pPr algn="l" rtl="0" eaLnBrk="1" hangingPunct="1">
              <a:lnSpc>
                <a:spcPct val="90000"/>
              </a:lnSpc>
              <a:buClr>
                <a:srgbClr val="141B4D"/>
              </a:buClr>
              <a:buSzPts val="3600"/>
              <a:buFont typeface="Verdana" panose="020B0604030504040204" pitchFamily="34" charset="0"/>
              <a:buNone/>
            </a:pPr>
            <a:r>
              <a:rPr lang="fr-ca" sz="3600" b="1" i="0" u="none" baseline="0">
                <a:latin typeface="Verdana" panose="020B0604030504040204" pitchFamily="34" charset="0"/>
                <a:cs typeface="Arial" panose="020B0604020202020204" pitchFamily="34" charset="0"/>
                <a:sym typeface="Verdana" panose="020B0604030504040204" pitchFamily="34" charset="0"/>
              </a:rPr>
              <a:t>Espace sacré</a:t>
            </a:r>
          </a:p>
        </p:txBody>
      </p:sp>
      <p:sp>
        <p:nvSpPr>
          <p:cNvPr id="40963" name="Content Placeholder 2">
            <a:extLst>
              <a:ext uri="{FF2B5EF4-FFF2-40B4-BE49-F238E27FC236}">
                <a16:creationId xmlns:a16="http://schemas.microsoft.com/office/drawing/2014/main" id="{8C1D9018-2072-86BA-7538-8D30A6D09718}"/>
              </a:ext>
            </a:extLst>
          </p:cNvPr>
          <p:cNvSpPr txBox="1">
            <a:spLocks noGrp="1" noChangeArrowheads="1"/>
          </p:cNvSpPr>
          <p:nvPr>
            <p:ph idx="1"/>
          </p:nvPr>
        </p:nvSpPr>
        <p:spPr>
          <a:xfrm>
            <a:off x="838200" y="1782763"/>
            <a:ext cx="10515600" cy="4394200"/>
          </a:xfrm>
        </p:spPr>
        <p:txBody>
          <a:bodyPr/>
          <a:lstStyle/>
          <a:p>
            <a:pPr marL="457200" indent="-228600" algn="ctr" rtl="0" eaLnBrk="1" hangingPunct="1">
              <a:spcBef>
                <a:spcPct val="0"/>
              </a:spcBef>
              <a:buSzPts val="2000"/>
              <a:buFont typeface="Verdana" panose="020B0604030504040204" pitchFamily="34" charset="0"/>
              <a:buNone/>
            </a:pPr>
            <a:endParaRPr lang="fr-ca" altLang="en-US">
              <a:solidFill>
                <a:srgbClr val="181610"/>
              </a:solidFill>
              <a:latin typeface="Verdana" panose="020B0604030504040204" pitchFamily="34" charset="0"/>
              <a:cs typeface="Arial" panose="020B0604020202020204" pitchFamily="34" charset="0"/>
              <a:sym typeface="Verdana" panose="020B0604030504040204" pitchFamily="34" charset="0"/>
            </a:endParaRPr>
          </a:p>
          <a:p>
            <a:pPr marL="457200" indent="-228600" algn="ctr" rtl="0" eaLnBrk="1" hangingPunct="1">
              <a:spcBef>
                <a:spcPct val="0"/>
              </a:spcBef>
              <a:buSzPts val="2000"/>
              <a:buFont typeface="Verdana" panose="020B0604030504040204" pitchFamily="34" charset="0"/>
              <a:buNone/>
            </a:pPr>
            <a:endParaRPr lang="fr-ca" altLang="en-US">
              <a:solidFill>
                <a:srgbClr val="181610"/>
              </a:solidFill>
              <a:latin typeface="Verdana" panose="020B0604030504040204" pitchFamily="34" charset="0"/>
              <a:cs typeface="Arial" panose="020B0604020202020204" pitchFamily="34" charset="0"/>
              <a:sym typeface="Verdana" panose="020B0604030504040204" pitchFamily="34" charset="0"/>
            </a:endParaRPr>
          </a:p>
        </p:txBody>
      </p:sp>
      <p:sp>
        <p:nvSpPr>
          <p:cNvPr id="7" name="Text Placeholder 6">
            <a:extLst>
              <a:ext uri="{FF2B5EF4-FFF2-40B4-BE49-F238E27FC236}">
                <a16:creationId xmlns:a16="http://schemas.microsoft.com/office/drawing/2014/main" id="{2393D97B-08E4-403E-B8AF-9CD85E885CF5}"/>
              </a:ext>
            </a:extLst>
          </p:cNvPr>
          <p:cNvSpPr>
            <a:spLocks noGrp="1"/>
          </p:cNvSpPr>
          <p:nvPr>
            <p:ph type="body" sz="quarter" idx="15"/>
          </p:nvPr>
        </p:nvSpPr>
        <p:spPr>
          <a:xfrm>
            <a:off x="838200" y="422275"/>
            <a:ext cx="5448300" cy="382588"/>
          </a:xfrm>
        </p:spPr>
        <p:txBody>
          <a:bodyPr spcFirstLastPara="1">
            <a:normAutofit fontScale="92500" lnSpcReduction="20000"/>
          </a:bodyPr>
          <a:lstStyle/>
          <a:p>
            <a:pPr marL="457200" indent="-228600" algn="l" rtl="0" eaLnBrk="1" fontAlgn="auto" hangingPunct="1">
              <a:lnSpc>
                <a:spcPct val="110000"/>
              </a:lnSpc>
              <a:spcBef>
                <a:spcPts val="300"/>
              </a:spcBef>
              <a:spcAft>
                <a:spcPts val="0"/>
              </a:spcAft>
              <a:buClr>
                <a:srgbClr val="181610"/>
              </a:buClr>
              <a:buSzPts val="2000"/>
              <a:buFont typeface="Verdana"/>
              <a:buNone/>
              <a:defRPr/>
            </a:pPr>
            <a:r>
              <a:rPr lang="fr-ca" b="1" i="0" u="none" baseline="0">
                <a:latin typeface="Verdana"/>
                <a:ea typeface="Verdana"/>
                <a:cs typeface="Verdana"/>
                <a:sym typeface="Verdana"/>
              </a:rPr>
              <a:t>Cadre axé sur l’enfant</a:t>
            </a:r>
          </a:p>
        </p:txBody>
      </p:sp>
      <p:pic>
        <p:nvPicPr>
          <p:cNvPr id="40965" name="Picture 4" descr="A picture containing text&#10;&#10;Description automatically generated">
            <a:extLst>
              <a:ext uri="{FF2B5EF4-FFF2-40B4-BE49-F238E27FC236}">
                <a16:creationId xmlns:a16="http://schemas.microsoft.com/office/drawing/2014/main" id="{5359559B-C5B0-57C6-4E6B-FD5FBFA5CBD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92313" y="1644650"/>
            <a:ext cx="8207375"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8B23F0B4-3889-AD55-B67D-27F8D160A0FC}"/>
              </a:ext>
            </a:extLst>
          </p:cNvPr>
          <p:cNvSpPr txBox="1">
            <a:spLocks noGrp="1" noChangeArrowheads="1"/>
          </p:cNvSpPr>
          <p:nvPr>
            <p:ph type="title"/>
          </p:nvPr>
        </p:nvSpPr>
        <p:spPr>
          <a:xfrm>
            <a:off x="838200" y="804863"/>
            <a:ext cx="8120063" cy="1135062"/>
          </a:xfrm>
        </p:spPr>
        <p:txBody>
          <a:bodyPr/>
          <a:lstStyle/>
          <a:p>
            <a:pPr algn="l" rtl="0" eaLnBrk="1" hangingPunct="1">
              <a:lnSpc>
                <a:spcPct val="90000"/>
              </a:lnSpc>
              <a:buClr>
                <a:srgbClr val="141B4D"/>
              </a:buClr>
              <a:buSzPts val="3600"/>
              <a:buFont typeface="Verdana" panose="020B0604030504040204" pitchFamily="34" charset="0"/>
              <a:buNone/>
            </a:pPr>
            <a:r>
              <a:rPr lang="fr-ca" sz="3600" b="1" i="0" u="none" baseline="0">
                <a:latin typeface="Verdana" panose="020B0604030504040204" pitchFamily="34" charset="0"/>
                <a:cs typeface="Arial" panose="020B0604020202020204" pitchFamily="34" charset="0"/>
                <a:sym typeface="Verdana" panose="020B0604030504040204" pitchFamily="34" charset="0"/>
              </a:rPr>
              <a:t>Espace sacré</a:t>
            </a:r>
          </a:p>
        </p:txBody>
      </p:sp>
      <p:sp>
        <p:nvSpPr>
          <p:cNvPr id="43011" name="Content Placeholder 2">
            <a:extLst>
              <a:ext uri="{FF2B5EF4-FFF2-40B4-BE49-F238E27FC236}">
                <a16:creationId xmlns:a16="http://schemas.microsoft.com/office/drawing/2014/main" id="{E4613A7C-0E2E-658B-2805-73885C675A92}"/>
              </a:ext>
            </a:extLst>
          </p:cNvPr>
          <p:cNvSpPr txBox="1">
            <a:spLocks noGrp="1" noChangeArrowheads="1"/>
          </p:cNvSpPr>
          <p:nvPr>
            <p:ph idx="1"/>
          </p:nvPr>
        </p:nvSpPr>
        <p:spPr>
          <a:xfrm>
            <a:off x="838200" y="1782763"/>
            <a:ext cx="10515600" cy="4394200"/>
          </a:xfrm>
        </p:spPr>
        <p:txBody>
          <a:bodyPr/>
          <a:lstStyle/>
          <a:p>
            <a:pPr marL="457200" indent="-228600" algn="ctr" rtl="0" eaLnBrk="1" hangingPunct="1">
              <a:spcBef>
                <a:spcPct val="0"/>
              </a:spcBef>
              <a:buSzPts val="2000"/>
              <a:buFont typeface="Verdana" panose="020B0604030504040204" pitchFamily="34" charset="0"/>
              <a:buNone/>
            </a:pPr>
            <a:endParaRPr lang="fr-ca" altLang="en-US">
              <a:solidFill>
                <a:srgbClr val="181610"/>
              </a:solidFill>
              <a:latin typeface="Verdana" panose="020B0604030504040204" pitchFamily="34" charset="0"/>
              <a:cs typeface="Arial" panose="020B0604020202020204" pitchFamily="34" charset="0"/>
              <a:sym typeface="Verdana" panose="020B0604030504040204" pitchFamily="34" charset="0"/>
            </a:endParaRPr>
          </a:p>
          <a:p>
            <a:pPr marL="457200" indent="-228600" algn="ctr" rtl="0" eaLnBrk="1" hangingPunct="1">
              <a:spcBef>
                <a:spcPct val="0"/>
              </a:spcBef>
              <a:buSzPts val="2000"/>
              <a:buFont typeface="Verdana" panose="020B0604030504040204" pitchFamily="34" charset="0"/>
              <a:buNone/>
            </a:pPr>
            <a:endParaRPr lang="fr-ca" altLang="en-US">
              <a:solidFill>
                <a:srgbClr val="181610"/>
              </a:solidFill>
              <a:latin typeface="Verdana" panose="020B0604030504040204" pitchFamily="34" charset="0"/>
              <a:cs typeface="Arial" panose="020B0604020202020204" pitchFamily="34" charset="0"/>
              <a:sym typeface="Verdana" panose="020B0604030504040204" pitchFamily="34" charset="0"/>
            </a:endParaRPr>
          </a:p>
        </p:txBody>
      </p:sp>
      <p:sp>
        <p:nvSpPr>
          <p:cNvPr id="7" name="Text Placeholder 6">
            <a:extLst>
              <a:ext uri="{FF2B5EF4-FFF2-40B4-BE49-F238E27FC236}">
                <a16:creationId xmlns:a16="http://schemas.microsoft.com/office/drawing/2014/main" id="{37E6E317-FDA7-52A2-450D-6A5FCDADD414}"/>
              </a:ext>
            </a:extLst>
          </p:cNvPr>
          <p:cNvSpPr>
            <a:spLocks noGrp="1"/>
          </p:cNvSpPr>
          <p:nvPr>
            <p:ph type="body" sz="quarter" idx="15"/>
          </p:nvPr>
        </p:nvSpPr>
        <p:spPr>
          <a:xfrm>
            <a:off x="838200" y="422275"/>
            <a:ext cx="5448300" cy="382588"/>
          </a:xfrm>
        </p:spPr>
        <p:txBody>
          <a:bodyPr spcFirstLastPara="1">
            <a:normAutofit fontScale="92500" lnSpcReduction="20000"/>
          </a:bodyPr>
          <a:lstStyle/>
          <a:p>
            <a:pPr marL="457200" indent="-228600" algn="l" rtl="0" eaLnBrk="1" fontAlgn="auto" hangingPunct="1">
              <a:lnSpc>
                <a:spcPct val="110000"/>
              </a:lnSpc>
              <a:spcBef>
                <a:spcPts val="300"/>
              </a:spcBef>
              <a:spcAft>
                <a:spcPts val="0"/>
              </a:spcAft>
              <a:buClr>
                <a:srgbClr val="181610"/>
              </a:buClr>
              <a:buSzPts val="2000"/>
              <a:buFont typeface="Verdana"/>
              <a:buNone/>
              <a:defRPr/>
            </a:pPr>
            <a:r>
              <a:rPr lang="fr-ca" b="1" i="0" u="none" baseline="0">
                <a:latin typeface="Verdana"/>
                <a:ea typeface="Verdana"/>
                <a:cs typeface="Verdana"/>
                <a:sym typeface="Verdana"/>
              </a:rPr>
              <a:t>Cadre axé sur l’enfant</a:t>
            </a:r>
          </a:p>
        </p:txBody>
      </p:sp>
      <p:pic>
        <p:nvPicPr>
          <p:cNvPr id="43013" name="Picture 4">
            <a:extLst>
              <a:ext uri="{FF2B5EF4-FFF2-40B4-BE49-F238E27FC236}">
                <a16:creationId xmlns:a16="http://schemas.microsoft.com/office/drawing/2014/main" id="{6DB55F29-E62A-6311-E20A-EB090538EAF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03425" y="1852613"/>
            <a:ext cx="8108950" cy="457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a:extLst>
              <a:ext uri="{FF2B5EF4-FFF2-40B4-BE49-F238E27FC236}">
                <a16:creationId xmlns:a16="http://schemas.microsoft.com/office/drawing/2014/main" id="{0B060AD2-0BFA-9370-5257-F61EC1837514}"/>
              </a:ext>
            </a:extLst>
          </p:cNvPr>
          <p:cNvSpPr txBox="1">
            <a:spLocks noChangeArrowheads="1"/>
          </p:cNvSpPr>
          <p:nvPr/>
        </p:nvSpPr>
        <p:spPr bwMode="auto">
          <a:xfrm>
            <a:off x="838200" y="2794000"/>
            <a:ext cx="544830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6858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eaLnBrk="1" hangingPunct="1">
              <a:lnSpc>
                <a:spcPct val="110000"/>
              </a:lnSpc>
              <a:spcBef>
                <a:spcPts val="300"/>
              </a:spcBef>
              <a:spcAft>
                <a:spcPts val="600"/>
              </a:spcAft>
              <a:buFontTx/>
              <a:buNone/>
            </a:pPr>
            <a:endParaRPr lang="fr-ca" altLang="en-US" sz="2000">
              <a:solidFill>
                <a:srgbClr val="141B4D"/>
              </a:solidFill>
              <a:latin typeface="Verdana" panose="020B0604030504040204" pitchFamily="34" charset="0"/>
            </a:endParaRPr>
          </a:p>
        </p:txBody>
      </p:sp>
      <p:pic>
        <p:nvPicPr>
          <p:cNvPr id="45059" name="Picture 2">
            <a:extLst>
              <a:ext uri="{FF2B5EF4-FFF2-40B4-BE49-F238E27FC236}">
                <a16:creationId xmlns:a16="http://schemas.microsoft.com/office/drawing/2014/main" id="{4698CF96-09B6-C00E-E4B0-90FA3BD0419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t="-70" b="-197"/>
          <a:stretch>
            <a:fillRect/>
          </a:stretch>
        </p:blipFill>
        <p:spPr bwMode="auto">
          <a:xfrm>
            <a:off x="838200" y="2082800"/>
            <a:ext cx="4206875"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itle 1">
            <a:extLst>
              <a:ext uri="{FF2B5EF4-FFF2-40B4-BE49-F238E27FC236}">
                <a16:creationId xmlns:a16="http://schemas.microsoft.com/office/drawing/2014/main" id="{AC2B7AB8-8ED6-0355-BBE8-3095D7DC8B62}"/>
              </a:ext>
            </a:extLst>
          </p:cNvPr>
          <p:cNvSpPr txBox="1">
            <a:spLocks noGrp="1" noChangeArrowheads="1"/>
          </p:cNvSpPr>
          <p:nvPr>
            <p:ph type="title"/>
          </p:nvPr>
        </p:nvSpPr>
        <p:spPr>
          <a:xfrm>
            <a:off x="838200" y="823913"/>
            <a:ext cx="10515600" cy="850900"/>
          </a:xfrm>
        </p:spPr>
        <p:txBody>
          <a:bodyPr/>
          <a:lstStyle/>
          <a:p>
            <a:pPr algn="l" rtl="0" eaLnBrk="1" hangingPunct="1">
              <a:spcBef>
                <a:spcPct val="0"/>
              </a:spcBef>
              <a:spcAft>
                <a:spcPct val="0"/>
              </a:spcAft>
              <a:buFont typeface="Verdana" panose="020B0604030504040204" pitchFamily="34" charset="0"/>
              <a:buNone/>
            </a:pPr>
            <a:r>
              <a:rPr lang="fr-ca" sz="3600" b="1" i="0" u="none" baseline="0">
                <a:latin typeface="Verdana" panose="020B0604030504040204" pitchFamily="34" charset="0"/>
                <a:cs typeface="Arial" panose="020B0604020202020204" pitchFamily="34" charset="0"/>
                <a:sym typeface="Verdana" panose="020B0604030504040204" pitchFamily="34" charset="0"/>
              </a:rPr>
              <a:t>Milieu de l’enfant</a:t>
            </a:r>
          </a:p>
        </p:txBody>
      </p:sp>
      <p:sp>
        <p:nvSpPr>
          <p:cNvPr id="6" name="Text Placeholder 5">
            <a:extLst>
              <a:ext uri="{FF2B5EF4-FFF2-40B4-BE49-F238E27FC236}">
                <a16:creationId xmlns:a16="http://schemas.microsoft.com/office/drawing/2014/main" id="{0E5A1A87-ED42-E065-0EEF-48B7BE972629}"/>
              </a:ext>
            </a:extLst>
          </p:cNvPr>
          <p:cNvSpPr>
            <a:spLocks noGrp="1"/>
          </p:cNvSpPr>
          <p:nvPr>
            <p:ph type="body" idx="3"/>
          </p:nvPr>
        </p:nvSpPr>
        <p:spPr>
          <a:xfrm>
            <a:off x="5905500" y="2289175"/>
            <a:ext cx="5167313" cy="4392613"/>
          </a:xfrm>
        </p:spPr>
        <p:txBody>
          <a:bodyPr/>
          <a:lstStyle/>
          <a:p>
            <a:pPr marL="180975" indent="0" algn="l" rtl="0" eaLnBrk="1" fontAlgn="auto" hangingPunct="1">
              <a:defRPr/>
            </a:pPr>
            <a:r>
              <a:rPr lang="fr-ca" sz="1800" b="0" i="0" u="none" baseline="0">
                <a:solidFill>
                  <a:schemeClr val="tx1"/>
                </a:solidFill>
                <a:latin typeface="Verdana" panose="020B0604030504040204" pitchFamily="34" charset="0"/>
                <a:ea typeface="Verdana" panose="020B0604030504040204" pitchFamily="34" charset="0"/>
                <a:cs typeface="Verdana"/>
                <a:sym typeface="Verdana"/>
              </a:rPr>
              <a:t>Pour réduire le stress auquel sont confrontés les enfants et les familles lors de leur visite à Luna, le spécialiste du milieu de l’enfant procède par les moyens suivants :</a:t>
            </a:r>
          </a:p>
          <a:p>
            <a:pPr algn="l" rtl="0" eaLnBrk="1" fontAlgn="auto" hangingPunct="1">
              <a:buFont typeface="Arial" panose="020B0604020202020204" pitchFamily="34" charset="0"/>
              <a:buChar char="•"/>
              <a:defRPr/>
            </a:pPr>
            <a:r>
              <a:rPr lang="fr-ca" sz="1800" b="0" i="0" u="none" baseline="0">
                <a:solidFill>
                  <a:schemeClr val="tx1"/>
                </a:solidFill>
                <a:latin typeface="Verdana" panose="020B0604030504040204" pitchFamily="34" charset="0"/>
                <a:ea typeface="Verdana" panose="020B0604030504040204" pitchFamily="34" charset="0"/>
                <a:cs typeface="Verdana"/>
                <a:sym typeface="Verdana"/>
              </a:rPr>
              <a:t>Jeux thérapeutiques</a:t>
            </a:r>
          </a:p>
          <a:p>
            <a:pPr algn="l" rtl="0" eaLnBrk="1" fontAlgn="auto" hangingPunct="1">
              <a:buFont typeface="Arial" panose="020B0604020202020204" pitchFamily="34" charset="0"/>
              <a:buChar char="•"/>
              <a:defRPr/>
            </a:pPr>
            <a:r>
              <a:rPr lang="fr-ca" sz="1800" b="0" i="0" u="none" baseline="0">
                <a:solidFill>
                  <a:schemeClr val="tx1"/>
                </a:solidFill>
                <a:latin typeface="Verdana" panose="020B0604030504040204" pitchFamily="34" charset="0"/>
                <a:ea typeface="Verdana" panose="020B0604030504040204" pitchFamily="34" charset="0"/>
                <a:cs typeface="Verdana"/>
                <a:sym typeface="Verdana"/>
              </a:rPr>
              <a:t>Activités d’expression personnelle</a:t>
            </a:r>
          </a:p>
          <a:p>
            <a:pPr algn="l" rtl="0" eaLnBrk="1" fontAlgn="auto" hangingPunct="1">
              <a:buFont typeface="Arial" panose="020B0604020202020204" pitchFamily="34" charset="0"/>
              <a:buChar char="•"/>
              <a:defRPr/>
            </a:pPr>
            <a:r>
              <a:rPr lang="fr-ca" sz="1800" b="0" i="0" u="none" baseline="0">
                <a:solidFill>
                  <a:schemeClr val="tx1"/>
                </a:solidFill>
                <a:latin typeface="Verdana" panose="020B0604030504040204" pitchFamily="34" charset="0"/>
                <a:ea typeface="Verdana" panose="020B0604030504040204" pitchFamily="34" charset="0"/>
                <a:cs typeface="Verdana"/>
                <a:sym typeface="Verdana"/>
              </a:rPr>
              <a:t>Éducation et préparation médicale adaptées à l’âge</a:t>
            </a:r>
          </a:p>
          <a:p>
            <a:pPr algn="l" rtl="0" eaLnBrk="1" fontAlgn="auto" hangingPunct="1">
              <a:defRPr/>
            </a:pPr>
            <a:endParaRPr lang="fr-ca" dirty="0">
              <a:solidFill>
                <a:srgbClr val="181610"/>
              </a:solidFill>
              <a:latin typeface="Verdana"/>
              <a:ea typeface="Verdana"/>
              <a:cs typeface="Verdana"/>
              <a:sym typeface="Verdan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2">
            <a:extLst>
              <a:ext uri="{FF2B5EF4-FFF2-40B4-BE49-F238E27FC236}">
                <a16:creationId xmlns:a16="http://schemas.microsoft.com/office/drawing/2014/main" id="{31AE164B-78E9-B409-8437-F6043BE0458E}"/>
              </a:ext>
            </a:extLst>
          </p:cNvPr>
          <p:cNvSpPr txBox="1">
            <a:spLocks noChangeArrowheads="1"/>
          </p:cNvSpPr>
          <p:nvPr/>
        </p:nvSpPr>
        <p:spPr bwMode="auto">
          <a:xfrm>
            <a:off x="838200" y="2794000"/>
            <a:ext cx="544830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6858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eaLnBrk="1" hangingPunct="1">
              <a:lnSpc>
                <a:spcPct val="110000"/>
              </a:lnSpc>
              <a:spcBef>
                <a:spcPts val="300"/>
              </a:spcBef>
              <a:spcAft>
                <a:spcPts val="600"/>
              </a:spcAft>
              <a:buFontTx/>
              <a:buNone/>
            </a:pPr>
            <a:endParaRPr lang="fr-ca" altLang="en-US" sz="2000">
              <a:solidFill>
                <a:srgbClr val="141B4D"/>
              </a:solidFill>
              <a:latin typeface="Verdana" panose="020B0604030504040204" pitchFamily="34" charset="0"/>
            </a:endParaRPr>
          </a:p>
        </p:txBody>
      </p:sp>
      <p:pic>
        <p:nvPicPr>
          <p:cNvPr id="47107" name="Picture 2">
            <a:extLst>
              <a:ext uri="{FF2B5EF4-FFF2-40B4-BE49-F238E27FC236}">
                <a16:creationId xmlns:a16="http://schemas.microsoft.com/office/drawing/2014/main" id="{08F04392-014E-5E60-0B99-0AE84609F1B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41388" y="1674813"/>
            <a:ext cx="4391025" cy="395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itle 1">
            <a:extLst>
              <a:ext uri="{FF2B5EF4-FFF2-40B4-BE49-F238E27FC236}">
                <a16:creationId xmlns:a16="http://schemas.microsoft.com/office/drawing/2014/main" id="{BA961775-BC27-6AF8-1F2D-58FFFE787771}"/>
              </a:ext>
            </a:extLst>
          </p:cNvPr>
          <p:cNvSpPr txBox="1">
            <a:spLocks noGrp="1" noChangeArrowheads="1"/>
          </p:cNvSpPr>
          <p:nvPr>
            <p:ph type="title"/>
          </p:nvPr>
        </p:nvSpPr>
        <p:spPr>
          <a:xfrm>
            <a:off x="838200" y="823913"/>
            <a:ext cx="10515600" cy="850900"/>
          </a:xfrm>
        </p:spPr>
        <p:txBody>
          <a:bodyPr/>
          <a:lstStyle/>
          <a:p>
            <a:pPr algn="l" rtl="0" eaLnBrk="1" hangingPunct="1">
              <a:spcBef>
                <a:spcPct val="0"/>
              </a:spcBef>
              <a:spcAft>
                <a:spcPct val="0"/>
              </a:spcAft>
              <a:buFont typeface="Verdana" panose="020B0604030504040204" pitchFamily="34" charset="0"/>
              <a:buNone/>
            </a:pPr>
            <a:r>
              <a:rPr lang="fr-ca" sz="3600" b="1" i="0" u="none" baseline="0">
                <a:latin typeface="Verdana" panose="020B0604030504040204" pitchFamily="34" charset="0"/>
                <a:cs typeface="Arial" panose="020B0604020202020204" pitchFamily="34" charset="0"/>
                <a:sym typeface="Verdana" panose="020B0604030504040204" pitchFamily="34" charset="0"/>
              </a:rPr>
              <a:t>Application Espace Enfants</a:t>
            </a:r>
          </a:p>
        </p:txBody>
      </p:sp>
      <p:pic>
        <p:nvPicPr>
          <p:cNvPr id="47109" name="Content Placeholder 5" descr="A picture containing diagram&#10;&#10;Description automatically generated">
            <a:extLst>
              <a:ext uri="{FF2B5EF4-FFF2-40B4-BE49-F238E27FC236}">
                <a16:creationId xmlns:a16="http://schemas.microsoft.com/office/drawing/2014/main" id="{7C3D0EA5-C2B7-EBED-302F-7ACFBA9DB778}"/>
              </a:ext>
            </a:extLst>
          </p:cNvPr>
          <p:cNvPicPr>
            <a:picLocks noGrp="1" noChangeAspect="1" noChangeArrowheads="1"/>
          </p:cNvPicPr>
          <p:nvPr>
            <p:ph idx="1"/>
          </p:nvPr>
        </p:nvPicPr>
        <p:blipFill>
          <a:blip r:embed="rId4" cstate="email">
            <a:extLst>
              <a:ext uri="{28A0092B-C50C-407E-A947-70E740481C1C}">
                <a14:useLocalDpi xmlns:a14="http://schemas.microsoft.com/office/drawing/2010/main" val="0"/>
              </a:ext>
            </a:extLst>
          </a:blip>
          <a:srcRect/>
          <a:stretch>
            <a:fillRect/>
          </a:stretch>
        </p:blipFill>
        <p:spPr>
          <a:xfrm>
            <a:off x="5562600" y="1639888"/>
            <a:ext cx="5857875" cy="4394200"/>
          </a:xfrm>
        </p:spPr>
      </p:pic>
      <p:pic>
        <p:nvPicPr>
          <p:cNvPr id="47110" name="Picture 10" descr="A group of pictures on a wall&#10;&#10;Description automatically generated with low confidence">
            <a:extLst>
              <a:ext uri="{FF2B5EF4-FFF2-40B4-BE49-F238E27FC236}">
                <a16:creationId xmlns:a16="http://schemas.microsoft.com/office/drawing/2014/main" id="{99C8141C-283B-C5D5-F05D-B670D5034E98}"/>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859463" y="1674813"/>
            <a:ext cx="493712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a:extLst>
              <a:ext uri="{FF2B5EF4-FFF2-40B4-BE49-F238E27FC236}">
                <a16:creationId xmlns:a16="http://schemas.microsoft.com/office/drawing/2014/main" id="{341DC8FE-B0CC-05F9-82A9-3D47B3C1D1C3}"/>
              </a:ext>
            </a:extLst>
          </p:cNvPr>
          <p:cNvSpPr txBox="1">
            <a:spLocks noChangeArrowheads="1"/>
          </p:cNvSpPr>
          <p:nvPr/>
        </p:nvSpPr>
        <p:spPr bwMode="auto">
          <a:xfrm>
            <a:off x="838200" y="2794000"/>
            <a:ext cx="544830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6858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eaLnBrk="1" hangingPunct="1">
              <a:lnSpc>
                <a:spcPct val="110000"/>
              </a:lnSpc>
              <a:spcBef>
                <a:spcPts val="300"/>
              </a:spcBef>
              <a:spcAft>
                <a:spcPts val="600"/>
              </a:spcAft>
              <a:buFontTx/>
              <a:buNone/>
            </a:pPr>
            <a:endParaRPr lang="fr-ca" altLang="en-US" sz="2000">
              <a:solidFill>
                <a:srgbClr val="141B4D"/>
              </a:solidFill>
              <a:latin typeface="Verdana" panose="020B0604030504040204" pitchFamily="34" charset="0"/>
            </a:endParaRPr>
          </a:p>
        </p:txBody>
      </p:sp>
      <p:pic>
        <p:nvPicPr>
          <p:cNvPr id="49155" name="Picture 2">
            <a:extLst>
              <a:ext uri="{FF2B5EF4-FFF2-40B4-BE49-F238E27FC236}">
                <a16:creationId xmlns:a16="http://schemas.microsoft.com/office/drawing/2014/main" id="{C66EF361-5B9C-9A05-8387-DC54E2A9A66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505575" y="2068513"/>
            <a:ext cx="4206875"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itle 1">
            <a:extLst>
              <a:ext uri="{FF2B5EF4-FFF2-40B4-BE49-F238E27FC236}">
                <a16:creationId xmlns:a16="http://schemas.microsoft.com/office/drawing/2014/main" id="{3B1D4124-E8A8-9258-A02E-741ED0407621}"/>
              </a:ext>
            </a:extLst>
          </p:cNvPr>
          <p:cNvSpPr txBox="1">
            <a:spLocks noGrp="1" noChangeArrowheads="1"/>
          </p:cNvSpPr>
          <p:nvPr>
            <p:ph type="title"/>
          </p:nvPr>
        </p:nvSpPr>
        <p:spPr>
          <a:xfrm>
            <a:off x="838200" y="823913"/>
            <a:ext cx="10515600" cy="850900"/>
          </a:xfrm>
        </p:spPr>
        <p:txBody>
          <a:bodyPr/>
          <a:lstStyle/>
          <a:p>
            <a:pPr algn="l" rtl="0" eaLnBrk="1" hangingPunct="1">
              <a:spcBef>
                <a:spcPct val="0"/>
              </a:spcBef>
              <a:spcAft>
                <a:spcPct val="0"/>
              </a:spcAft>
              <a:buFont typeface="Verdana" panose="020B0604030504040204" pitchFamily="34" charset="0"/>
              <a:buNone/>
            </a:pPr>
            <a:r>
              <a:rPr lang="fr-ca" sz="3600" b="1" i="0" u="none" baseline="0">
                <a:latin typeface="Verdana" panose="020B0604030504040204" pitchFamily="34" charset="0"/>
                <a:cs typeface="Arial" panose="020B0604020202020204" pitchFamily="34" charset="0"/>
                <a:sym typeface="Verdana" panose="020B0604030504040204" pitchFamily="34" charset="0"/>
              </a:rPr>
              <a:t>Préparation à l’examen médical</a:t>
            </a:r>
          </a:p>
        </p:txBody>
      </p:sp>
      <p:pic>
        <p:nvPicPr>
          <p:cNvPr id="49157" name="Picture 2">
            <a:extLst>
              <a:ext uri="{FF2B5EF4-FFF2-40B4-BE49-F238E27FC236}">
                <a16:creationId xmlns:a16="http://schemas.microsoft.com/office/drawing/2014/main" id="{BD3A36E0-E619-69BE-899B-05F55BAB602C}"/>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458913" y="2068513"/>
            <a:ext cx="4206875"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og wearing a vest&#10;&#10;Description automatically generated with medium confidence">
            <a:extLst>
              <a:ext uri="{FF2B5EF4-FFF2-40B4-BE49-F238E27FC236}">
                <a16:creationId xmlns:a16="http://schemas.microsoft.com/office/drawing/2014/main" id="{C79F724E-B8B9-D40B-D671-55B956182BF1}"/>
              </a:ext>
            </a:extLst>
          </p:cNvPr>
          <p:cNvPicPr>
            <a:picLocks noChangeAspect="1"/>
          </p:cNvPicPr>
          <p:nvPr/>
        </p:nvPicPr>
        <p:blipFill rotWithShape="1">
          <a:blip r:embed="rId3"/>
          <a:srcRect t="1368"/>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4" name="Rectangle 223" descr="&quot;&quot;">
            <a:extLst>
              <a:ext uri="{FF2B5EF4-FFF2-40B4-BE49-F238E27FC236}">
                <a16:creationId xmlns:a16="http://schemas.microsoft.com/office/drawing/2014/main" id="{2AFF6E26-64E4-8FD3-1F67-DF9EDC79533F}"/>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1" fontAlgn="auto" hangingPunct="1">
              <a:spcBef>
                <a:spcPts val="0"/>
              </a:spcBef>
              <a:spcAft>
                <a:spcPts val="0"/>
              </a:spcAft>
              <a:buClr>
                <a:srgbClr val="000000"/>
              </a:buClr>
              <a:buFont typeface="Arial"/>
              <a:buNone/>
              <a:defRPr/>
            </a:pPr>
            <a:endParaRPr lang="fr-ca" kern="0">
              <a:sym typeface="Arial"/>
            </a:endParaRPr>
          </a:p>
        </p:txBody>
      </p:sp>
      <p:sp>
        <p:nvSpPr>
          <p:cNvPr id="189" name="Google Shape;189;p6">
            <a:extLst>
              <a:ext uri="{FF2B5EF4-FFF2-40B4-BE49-F238E27FC236}">
                <a16:creationId xmlns:a16="http://schemas.microsoft.com/office/drawing/2014/main" id="{0D47741C-F118-CC5E-FA9D-1ABBE57C1642}"/>
              </a:ext>
            </a:extLst>
          </p:cNvPr>
          <p:cNvSpPr txBox="1"/>
          <p:nvPr/>
        </p:nvSpPr>
        <p:spPr>
          <a:xfrm>
            <a:off x="7896225" y="1158875"/>
            <a:ext cx="3689350" cy="1960563"/>
          </a:xfrm>
          <a:prstGeom prst="rect">
            <a:avLst/>
          </a:prstGeom>
        </p:spPr>
        <p:txBody>
          <a:bodyPr spcFirstLastPara="1" anchor="ctr">
            <a:normAutofit/>
          </a:bodyPr>
          <a:lstStyle/>
          <a:p>
            <a:pPr algn="l" rtl="0" eaLnBrk="1" fontAlgn="auto" hangingPunct="1">
              <a:lnSpc>
                <a:spcPct val="90000"/>
              </a:lnSpc>
              <a:spcAft>
                <a:spcPts val="600"/>
              </a:spcAft>
              <a:buClr>
                <a:srgbClr val="000000"/>
              </a:buClr>
              <a:buFont typeface="Arial"/>
              <a:buNone/>
              <a:defRPr/>
            </a:pPr>
            <a:r>
              <a:rPr lang="fr-ca" sz="3400" b="1" i="0" u="none" baseline="0">
                <a:solidFill>
                  <a:schemeClr val="tx1"/>
                </a:solidFill>
                <a:latin typeface="+mj-lt"/>
                <a:ea typeface="+mj-ea"/>
                <a:cs typeface="+mj-cs"/>
                <a:sym typeface="Verdana"/>
              </a:rPr>
              <a:t>Centre d’appui aux enfants et à la jeunesse Luna</a:t>
            </a:r>
          </a:p>
          <a:p>
            <a:pPr algn="l" rtl="0" eaLnBrk="1" fontAlgn="auto" hangingPunct="1">
              <a:lnSpc>
                <a:spcPct val="90000"/>
              </a:lnSpc>
              <a:spcAft>
                <a:spcPts val="600"/>
              </a:spcAft>
              <a:buClr>
                <a:srgbClr val="000000"/>
              </a:buClr>
              <a:buSzPts val="3600"/>
              <a:buFont typeface="Arial"/>
              <a:buNone/>
              <a:defRPr/>
            </a:pPr>
            <a:endParaRPr lang="fr-ca" sz="3400" b="1">
              <a:solidFill>
                <a:schemeClr val="tx1"/>
              </a:solidFill>
              <a:latin typeface="+mj-lt"/>
              <a:ea typeface="+mj-ea"/>
              <a:cs typeface="+mj-cs"/>
              <a:sym typeface="Arial"/>
            </a:endParaRPr>
          </a:p>
        </p:txBody>
      </p:sp>
      <p:pic>
        <p:nvPicPr>
          <p:cNvPr id="188" name="Google Shape;188;p6">
            <a:extLst>
              <a:ext uri="{FF2B5EF4-FFF2-40B4-BE49-F238E27FC236}">
                <a16:creationId xmlns:a16="http://schemas.microsoft.com/office/drawing/2014/main" id="{54F26617-AEE7-07A2-DE23-FDD8735D72C9}"/>
              </a:ext>
            </a:extLst>
          </p:cNvPr>
          <p:cNvPicPr preferRelativeResize="0"/>
          <p:nvPr/>
        </p:nvPicPr>
        <p:blipFill rotWithShape="1">
          <a:blip r:embed="rId3"/>
          <a:srcRect l="21793" r="-1" b="-1"/>
          <a:stretch/>
        </p:blipFill>
        <p:spPr>
          <a:xfrm>
            <a:off x="5715012" y="1237069"/>
            <a:ext cx="1934870" cy="1744186"/>
          </a:xfrm>
          <a:custGeom>
            <a:avLst/>
            <a:gdLst/>
            <a:ahLst/>
            <a:cxnLst/>
            <a:rect l="l" t="t" r="r" b="b"/>
            <a:pathLst>
              <a:path w="2397514" h="2161236">
                <a:moveTo>
                  <a:pt x="684017" y="0"/>
                </a:moveTo>
                <a:cubicBezTo>
                  <a:pt x="1715801" y="0"/>
                  <a:pt x="1715801" y="0"/>
                  <a:pt x="1715801" y="0"/>
                </a:cubicBezTo>
                <a:cubicBezTo>
                  <a:pt x="1768004" y="0"/>
                  <a:pt x="1835562" y="37478"/>
                  <a:pt x="1863198" y="84326"/>
                </a:cubicBezTo>
                <a:cubicBezTo>
                  <a:pt x="2379089" y="993169"/>
                  <a:pt x="2379089" y="993169"/>
                  <a:pt x="2379089" y="993169"/>
                </a:cubicBezTo>
                <a:cubicBezTo>
                  <a:pt x="2403656" y="1043140"/>
                  <a:pt x="2403656" y="1118096"/>
                  <a:pt x="2379089" y="1168068"/>
                </a:cubicBezTo>
                <a:cubicBezTo>
                  <a:pt x="1863198" y="2076910"/>
                  <a:pt x="1863198" y="2076910"/>
                  <a:pt x="1863198" y="2076910"/>
                </a:cubicBezTo>
                <a:cubicBezTo>
                  <a:pt x="1835562" y="2123759"/>
                  <a:pt x="1768004" y="2161236"/>
                  <a:pt x="1715801" y="2161236"/>
                </a:cubicBezTo>
                <a:lnTo>
                  <a:pt x="684017" y="2161236"/>
                </a:lnTo>
                <a:cubicBezTo>
                  <a:pt x="628744" y="2161236"/>
                  <a:pt x="561187" y="2123759"/>
                  <a:pt x="536621" y="2076910"/>
                </a:cubicBezTo>
                <a:cubicBezTo>
                  <a:pt x="20729" y="1168068"/>
                  <a:pt x="20729" y="1168068"/>
                  <a:pt x="20729" y="1168068"/>
                </a:cubicBezTo>
                <a:cubicBezTo>
                  <a:pt x="-6909" y="1118096"/>
                  <a:pt x="-6909" y="1043140"/>
                  <a:pt x="20729" y="993169"/>
                </a:cubicBezTo>
                <a:cubicBezTo>
                  <a:pt x="536621" y="84326"/>
                  <a:pt x="536621" y="84326"/>
                  <a:pt x="536621" y="84326"/>
                </a:cubicBezTo>
                <a:cubicBezTo>
                  <a:pt x="561187" y="37478"/>
                  <a:pt x="628744" y="0"/>
                  <a:pt x="684017" y="0"/>
                </a:cubicBezTo>
                <a:close/>
              </a:path>
            </a:pathLst>
          </a:custGeom>
          <a:noFill/>
        </p:spPr>
      </p:pic>
      <p:pic>
        <p:nvPicPr>
          <p:cNvPr id="3" name="Google Shape;187;p6" descr="A picture containing text, sky, outdoor&#10;&#10;Description automatically generated">
            <a:extLst>
              <a:ext uri="{FF2B5EF4-FFF2-40B4-BE49-F238E27FC236}">
                <a16:creationId xmlns:a16="http://schemas.microsoft.com/office/drawing/2014/main" id="{713D9A56-0BA3-EBCB-C7B2-77649E908F7E}"/>
              </a:ext>
            </a:extLst>
          </p:cNvPr>
          <p:cNvPicPr preferRelativeResize="0"/>
          <p:nvPr/>
        </p:nvPicPr>
        <p:blipFill rotWithShape="1">
          <a:blip r:embed="rId4"/>
          <a:srcRect l="14265" r="10926" b="-1"/>
          <a:stretch/>
        </p:blipFill>
        <p:spPr>
          <a:xfrm>
            <a:off x="20" y="10"/>
            <a:ext cx="7743929" cy="6857990"/>
          </a:xfrm>
          <a:custGeom>
            <a:avLst/>
            <a:gdLst/>
            <a:ahLst/>
            <a:cxnLst/>
            <a:rect l="l" t="t" r="r" b="b"/>
            <a:pathLst>
              <a:path w="7743949" h="6858000">
                <a:moveTo>
                  <a:pt x="956085" y="2071857"/>
                </a:moveTo>
                <a:cubicBezTo>
                  <a:pt x="956085" y="2071857"/>
                  <a:pt x="956085" y="2071857"/>
                  <a:pt x="4999548" y="2071857"/>
                </a:cubicBezTo>
                <a:cubicBezTo>
                  <a:pt x="5252811" y="2071857"/>
                  <a:pt x="5497339" y="2211072"/>
                  <a:pt x="5619604" y="2437296"/>
                </a:cubicBezTo>
                <a:cubicBezTo>
                  <a:pt x="5619604" y="2437296"/>
                  <a:pt x="5619604" y="2437296"/>
                  <a:pt x="7645701" y="5926372"/>
                </a:cubicBezTo>
                <a:cubicBezTo>
                  <a:pt x="7776699" y="6143896"/>
                  <a:pt x="7776699" y="6422327"/>
                  <a:pt x="7645701" y="6639850"/>
                </a:cubicBezTo>
                <a:cubicBezTo>
                  <a:pt x="7645701" y="6639850"/>
                  <a:pt x="7645701" y="6639850"/>
                  <a:pt x="7538856" y="6823844"/>
                </a:cubicBezTo>
                <a:lnTo>
                  <a:pt x="7519022" y="6858000"/>
                </a:lnTo>
                <a:lnTo>
                  <a:pt x="0" y="6858000"/>
                </a:lnTo>
                <a:lnTo>
                  <a:pt x="0" y="3003362"/>
                </a:lnTo>
                <a:lnTo>
                  <a:pt x="144017" y="2754282"/>
                </a:lnTo>
                <a:cubicBezTo>
                  <a:pt x="203181" y="2651956"/>
                  <a:pt x="264254" y="2546330"/>
                  <a:pt x="327296" y="2437296"/>
                </a:cubicBezTo>
                <a:cubicBezTo>
                  <a:pt x="458294" y="2211072"/>
                  <a:pt x="694090" y="2071857"/>
                  <a:pt x="956085" y="2071857"/>
                </a:cubicBezTo>
                <a:close/>
                <a:moveTo>
                  <a:pt x="0" y="0"/>
                </a:moveTo>
                <a:lnTo>
                  <a:pt x="6600525" y="0"/>
                </a:lnTo>
                <a:lnTo>
                  <a:pt x="6486618" y="196155"/>
                </a:lnTo>
                <a:cubicBezTo>
                  <a:pt x="6261242" y="584267"/>
                  <a:pt x="5994130" y="1044253"/>
                  <a:pt x="5677553" y="1589421"/>
                </a:cubicBezTo>
                <a:cubicBezTo>
                  <a:pt x="5555288" y="1815646"/>
                  <a:pt x="5310759" y="1954861"/>
                  <a:pt x="5057496" y="1954861"/>
                </a:cubicBezTo>
                <a:cubicBezTo>
                  <a:pt x="5057496" y="1954861"/>
                  <a:pt x="5057496" y="1954861"/>
                  <a:pt x="1014033" y="1954861"/>
                </a:cubicBezTo>
                <a:cubicBezTo>
                  <a:pt x="752038" y="1954861"/>
                  <a:pt x="516243" y="1815646"/>
                  <a:pt x="385244" y="1589421"/>
                </a:cubicBezTo>
                <a:cubicBezTo>
                  <a:pt x="385244" y="1589421"/>
                  <a:pt x="385244" y="1589421"/>
                  <a:pt x="69234" y="1042874"/>
                </a:cubicBezTo>
                <a:lnTo>
                  <a:pt x="0" y="923133"/>
                </a:lnTo>
                <a:close/>
              </a:path>
            </a:pathLst>
          </a:custGeom>
          <a:noFill/>
        </p:spPr>
      </p:pic>
      <p:sp>
        <p:nvSpPr>
          <p:cNvPr id="190" name="Google Shape;190;p6">
            <a:extLst>
              <a:ext uri="{FF2B5EF4-FFF2-40B4-BE49-F238E27FC236}">
                <a16:creationId xmlns:a16="http://schemas.microsoft.com/office/drawing/2014/main" id="{B548073E-B694-7A17-4865-139BC5607587}"/>
              </a:ext>
            </a:extLst>
          </p:cNvPr>
          <p:cNvSpPr txBox="1"/>
          <p:nvPr/>
        </p:nvSpPr>
        <p:spPr>
          <a:xfrm>
            <a:off x="7862888" y="2795588"/>
            <a:ext cx="4019550" cy="3729037"/>
          </a:xfrm>
          <a:prstGeom prst="rect">
            <a:avLst/>
          </a:prstGeom>
        </p:spPr>
        <p:txBody>
          <a:bodyPr spcFirstLastPara="1"/>
          <a:lstStyle/>
          <a:p>
            <a:pPr algn="l" rtl="0" eaLnBrk="1" fontAlgn="auto" hangingPunct="1">
              <a:lnSpc>
                <a:spcPct val="90000"/>
              </a:lnSpc>
              <a:spcBef>
                <a:spcPts val="0"/>
              </a:spcBef>
              <a:spcAft>
                <a:spcPts val="600"/>
              </a:spcAft>
              <a:buClr>
                <a:srgbClr val="000000"/>
              </a:buClr>
              <a:buFont typeface="Arial"/>
              <a:buNone/>
              <a:defRPr/>
            </a:pPr>
            <a:r>
              <a:rPr lang="fr-ca" sz="1800" b="0" i="0" u="none" baseline="0">
                <a:solidFill>
                  <a:schemeClr val="tx1"/>
                </a:solidFill>
                <a:latin typeface="Verdana" panose="020B0604030504040204" pitchFamily="34" charset="0"/>
                <a:ea typeface="Verdana" panose="020B0604030504040204" pitchFamily="34" charset="0"/>
                <a:cs typeface="+mn-cs"/>
                <a:sym typeface="Arial"/>
              </a:rPr>
              <a:t>Luna est l’un des 40 centres d’appui aux enfants et à la jeunesse qui sont disséminés un peu partout au Canada. </a:t>
            </a:r>
            <a:endParaRPr lang="fr-ca" sz="1800" kern="0" dirty="0">
              <a:solidFill>
                <a:schemeClr val="tx1"/>
              </a:solidFill>
              <a:latin typeface="Verdana" panose="020B0604030504040204" pitchFamily="34" charset="0"/>
              <a:ea typeface="Verdana" panose="020B0604030504040204" pitchFamily="34" charset="0"/>
              <a:cs typeface="+mn-cs"/>
              <a:sym typeface="Arial"/>
            </a:endParaRPr>
          </a:p>
          <a:p>
            <a:pPr algn="l" rtl="0" eaLnBrk="1" fontAlgn="auto" hangingPunct="1">
              <a:lnSpc>
                <a:spcPct val="90000"/>
              </a:lnSpc>
              <a:spcBef>
                <a:spcPts val="0"/>
              </a:spcBef>
              <a:spcAft>
                <a:spcPts val="600"/>
              </a:spcAft>
              <a:buClr>
                <a:srgbClr val="000000"/>
              </a:buClr>
              <a:buFont typeface="Arial"/>
              <a:buNone/>
              <a:defRPr/>
            </a:pPr>
            <a:endParaRPr lang="fr-ca" sz="1800" dirty="0">
              <a:solidFill>
                <a:schemeClr val="tx1"/>
              </a:solidFill>
              <a:latin typeface="Verdana" panose="020B0604030504040204" pitchFamily="34" charset="0"/>
              <a:ea typeface="Verdana" panose="020B0604030504040204" pitchFamily="34" charset="0"/>
              <a:cs typeface="+mn-cs"/>
              <a:sym typeface="Arial"/>
            </a:endParaRPr>
          </a:p>
          <a:p>
            <a:pPr algn="l" rtl="0" eaLnBrk="1" fontAlgn="auto" hangingPunct="1">
              <a:lnSpc>
                <a:spcPct val="90000"/>
              </a:lnSpc>
              <a:spcBef>
                <a:spcPts val="0"/>
              </a:spcBef>
              <a:spcAft>
                <a:spcPts val="600"/>
              </a:spcAft>
              <a:buClr>
                <a:srgbClr val="000000"/>
              </a:buClr>
              <a:buFont typeface="Arial"/>
              <a:buNone/>
              <a:defRPr/>
            </a:pPr>
            <a:r>
              <a:rPr lang="fr-ca" sz="1800" b="0" i="0" u="none" kern="0" baseline="0">
                <a:solidFill>
                  <a:srgbClr val="141B4D"/>
                </a:solidFill>
                <a:latin typeface="Verdana"/>
                <a:ea typeface="Verdana"/>
                <a:cs typeface="Arial"/>
                <a:sym typeface="Arial"/>
              </a:rPr>
              <a:t>Luna est situé à Calgary, en Alberta, sur les territoires traditionnels des peuples de la région du Traité 7, dans le sud de la province. Calgary, nommée Mohkinstsis en langue Blackfoot, abrite également la région 3 de la Nation métisse.</a:t>
            </a:r>
          </a:p>
          <a:p>
            <a:pPr algn="l" rtl="0" eaLnBrk="1" fontAlgn="auto" hangingPunct="1">
              <a:lnSpc>
                <a:spcPct val="90000"/>
              </a:lnSpc>
              <a:spcBef>
                <a:spcPts val="0"/>
              </a:spcBef>
              <a:spcAft>
                <a:spcPts val="600"/>
              </a:spcAft>
              <a:buClr>
                <a:srgbClr val="000000"/>
              </a:buClr>
              <a:buFont typeface="Arial"/>
              <a:buNone/>
              <a:defRPr/>
            </a:pPr>
            <a:endParaRPr lang="fr-ca" sz="1800" kern="0" dirty="0">
              <a:solidFill>
                <a:schemeClr val="tx1"/>
              </a:solidFill>
              <a:latin typeface="Verdana Pro"/>
              <a:cs typeface="+mn-cs"/>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Google Shape;149;p2">
            <a:extLst>
              <a:ext uri="{FF2B5EF4-FFF2-40B4-BE49-F238E27FC236}">
                <a16:creationId xmlns:a16="http://schemas.microsoft.com/office/drawing/2014/main" id="{075F3D28-4227-E380-97E4-26CEFD565188}"/>
              </a:ext>
            </a:extLst>
          </p:cNvPr>
          <p:cNvSpPr txBox="1">
            <a:spLocks noGrp="1" noChangeArrowheads="1"/>
          </p:cNvSpPr>
          <p:nvPr>
            <p:ph type="ctrTitle"/>
          </p:nvPr>
        </p:nvSpPr>
        <p:spPr>
          <a:xfrm>
            <a:off x="2071688" y="2454275"/>
            <a:ext cx="8078787" cy="2387600"/>
          </a:xfrm>
        </p:spPr>
        <p:txBody>
          <a:bodyPr>
            <a:normAutofit/>
          </a:bodyPr>
          <a:lstStyle/>
          <a:p>
            <a:pPr rtl="0" eaLnBrk="1" hangingPunct="1">
              <a:spcBef>
                <a:spcPct val="0"/>
              </a:spcBef>
              <a:spcAft>
                <a:spcPct val="0"/>
              </a:spcAft>
              <a:buFont typeface="Verdana" panose="020B0604030504040204" pitchFamily="34" charset="0"/>
              <a:buNone/>
            </a:pPr>
            <a:r>
              <a:rPr lang="fr-ca" sz="3600" b="1" i="0" u="none" baseline="0">
                <a:latin typeface="Verdana" panose="020B0604030504040204" pitchFamily="34" charset="0"/>
                <a:cs typeface="Arial" panose="020B0604020202020204" pitchFamily="34" charset="0"/>
                <a:sym typeface="Verdana" panose="020B0604030504040204" pitchFamily="34" charset="0"/>
              </a:rPr>
              <a:t>Séparation des victimes et des délinquants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Google Shape;188;p6">
            <a:extLst>
              <a:ext uri="{FF2B5EF4-FFF2-40B4-BE49-F238E27FC236}">
                <a16:creationId xmlns:a16="http://schemas.microsoft.com/office/drawing/2014/main" id="{C7620811-D3F4-8610-36CE-120BBEC7BB55}"/>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767888"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Google Shape;189;p6">
            <a:extLst>
              <a:ext uri="{FF2B5EF4-FFF2-40B4-BE49-F238E27FC236}">
                <a16:creationId xmlns:a16="http://schemas.microsoft.com/office/drawing/2014/main" id="{F480CEA6-A4AC-4FAB-C90E-802317709B62}"/>
              </a:ext>
            </a:extLst>
          </p:cNvPr>
          <p:cNvSpPr txBox="1">
            <a:spLocks noChangeArrowheads="1"/>
          </p:cNvSpPr>
          <p:nvPr/>
        </p:nvSpPr>
        <p:spPr bwMode="auto">
          <a:xfrm>
            <a:off x="838200" y="1458913"/>
            <a:ext cx="4759325"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eaLnBrk="1" hangingPunct="1">
              <a:buClr>
                <a:srgbClr val="141A4C"/>
              </a:buClr>
              <a:buSzPts val="3600"/>
            </a:pPr>
            <a:r>
              <a:rPr lang="fr-ca" sz="3600" b="1" i="0" u="none" baseline="0">
                <a:solidFill>
                  <a:srgbClr val="141A4C"/>
                </a:solidFill>
                <a:latin typeface="Verdana" panose="020B0604030504040204" pitchFamily="34" charset="0"/>
                <a:sym typeface="Verdana" panose="020B0604030504040204" pitchFamily="34" charset="0"/>
              </a:rPr>
              <a:t>Élément clé </a:t>
            </a:r>
            <a:endParaRPr lang="fr-ca" altLang="en-US" sz="3600" b="1">
              <a:solidFill>
                <a:srgbClr val="141A4C"/>
              </a:solidFill>
              <a:latin typeface="Verdana" panose="020B0604030504040204" pitchFamily="34" charset="0"/>
            </a:endParaRPr>
          </a:p>
        </p:txBody>
      </p:sp>
      <p:sp>
        <p:nvSpPr>
          <p:cNvPr id="55300" name="Google Shape;190;p6">
            <a:extLst>
              <a:ext uri="{FF2B5EF4-FFF2-40B4-BE49-F238E27FC236}">
                <a16:creationId xmlns:a16="http://schemas.microsoft.com/office/drawing/2014/main" id="{982C2E71-C4EC-39C1-3A67-122739F6BD05}"/>
              </a:ext>
            </a:extLst>
          </p:cNvPr>
          <p:cNvSpPr txBox="1">
            <a:spLocks noChangeArrowheads="1"/>
          </p:cNvSpPr>
          <p:nvPr/>
        </p:nvSpPr>
        <p:spPr bwMode="auto">
          <a:xfrm>
            <a:off x="841375" y="2347913"/>
            <a:ext cx="10448925"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eaLnBrk="1" hangingPunct="1">
              <a:lnSpc>
                <a:spcPct val="110000"/>
              </a:lnSpc>
              <a:buClr>
                <a:srgbClr val="181610"/>
              </a:buClr>
              <a:buSzPts val="2000"/>
            </a:pPr>
            <a:r>
              <a:rPr lang="fr-ca" sz="1800" b="0" i="1" u="none" baseline="0">
                <a:solidFill>
                  <a:schemeClr val="tx1"/>
                </a:solidFill>
                <a:latin typeface="Verdana" panose="020B0604030504040204" pitchFamily="34" charset="0"/>
              </a:rPr>
              <a:t>Le CAEJ doit avoir des politiques et des procédures qui traitent de la séparation des victimes et des délinquants [présumés] pendant le processus d’enquête et, au besoin, tout au long de la prestation de l’ensemble des services du CAEJ afin de fournir un service qui est physiquement et psychologiquement sûr pour les enfants. </a:t>
            </a:r>
          </a:p>
          <a:p>
            <a:pPr algn="l" rtl="0" eaLnBrk="1" hangingPunct="1">
              <a:lnSpc>
                <a:spcPct val="110000"/>
              </a:lnSpc>
              <a:buSzPts val="2000"/>
              <a:buFont typeface="Verdana" panose="020B0604030504040204" pitchFamily="34" charset="0"/>
              <a:buNone/>
            </a:pPr>
            <a:endParaRPr lang="fr-ca" altLang="en-US" sz="1800" i="1">
              <a:solidFill>
                <a:schemeClr val="tx1"/>
              </a:solidFill>
              <a:latin typeface="Verdana" panose="020B0604030504040204" pitchFamily="34" charset="0"/>
            </a:endParaRPr>
          </a:p>
          <a:p>
            <a:pPr algn="l" rtl="0" eaLnBrk="1" hangingPunct="1"/>
            <a:r>
              <a:rPr lang="fr-ca" sz="1800" b="0" i="1" u="none" baseline="0">
                <a:solidFill>
                  <a:schemeClr val="tx1"/>
                </a:solidFill>
                <a:latin typeface="Verdana" panose="020B0604030504040204" pitchFamily="34" charset="0"/>
              </a:rPr>
              <a:t>Si un CAEJ partage un immeuble avec un organisme qui offre des services aux délinquants [présumés], il devrait y avoir une séparation entre les enfants, les fournisseurs de soins non délinquants et les délinquants [présumés], par exemple en prenant des dispositions pour rencontrer les délinquants [présumés] à d’autres étages ou à des moments différents de la journée. </a:t>
            </a:r>
          </a:p>
          <a:p>
            <a:pPr algn="l" rtl="0" eaLnBrk="1" hangingPunct="1"/>
            <a:endParaRPr lang="fr-ca" altLang="en-US" sz="1800" i="1">
              <a:latin typeface="Verdana" panose="020B0604030504040204" pitchFamily="34" charset="0"/>
            </a:endParaRPr>
          </a:p>
          <a:p>
            <a:pPr algn="l" rtl="0" eaLnBrk="1" hangingPunct="1"/>
            <a:r>
              <a:rPr lang="fr-ca" b="0" i="1" u="none" baseline="0">
                <a:solidFill>
                  <a:schemeClr val="tx1"/>
                </a:solidFill>
                <a:latin typeface="Verdana" panose="020B0604030504040204" pitchFamily="34" charset="0"/>
              </a:rPr>
              <a:t>(Source : Lignes directrices nationales pour les CAE/CAEJ canadiens, 2021)</a:t>
            </a:r>
          </a:p>
          <a:p>
            <a:pPr algn="l" rtl="0" eaLnBrk="1" hangingPunct="1"/>
            <a:endParaRPr lang="fr-ca" altLang="en-US" sz="2000" i="1">
              <a:latin typeface="Verdana" panose="020B0604030504040204" pitchFamily="34" charset="0"/>
            </a:endParaRPr>
          </a:p>
          <a:p>
            <a:pPr algn="l" rtl="0" eaLnBrk="1" hangingPunct="1"/>
            <a:endParaRPr lang="fr-ca" altLang="en-US" sz="2000" i="1">
              <a:latin typeface="Verdana" panose="020B0604030504040204" pitchFamily="34" charset="0"/>
            </a:endParaRPr>
          </a:p>
          <a:p>
            <a:pPr algn="l" rtl="0" eaLnBrk="1" hangingPunct="1"/>
            <a:endParaRPr lang="fr-ca" altLang="en-US" sz="2000" i="1">
              <a:latin typeface="Verdana" panose="020B0604030504040204" pitchFamily="34" charset="0"/>
            </a:endParaRPr>
          </a:p>
          <a:p>
            <a:pPr algn="l" rtl="0" eaLnBrk="1" hangingPunct="1">
              <a:lnSpc>
                <a:spcPct val="110000"/>
              </a:lnSpc>
              <a:buSzPts val="2000"/>
            </a:pPr>
            <a:endParaRPr lang="fr-ca" altLang="en-US" sz="2000" i="1">
              <a:latin typeface="Verdana" panose="020B0604030504040204" pitchFamily="34" charset="0"/>
            </a:endParaRPr>
          </a:p>
        </p:txBody>
      </p:sp>
      <p:sp>
        <p:nvSpPr>
          <p:cNvPr id="55301" name="Google Shape;191;p6">
            <a:extLst>
              <a:ext uri="{FF2B5EF4-FFF2-40B4-BE49-F238E27FC236}">
                <a16:creationId xmlns:a16="http://schemas.microsoft.com/office/drawing/2014/main" id="{94DA8058-64C4-D170-9BF7-06FB195EB87D}"/>
              </a:ext>
            </a:extLst>
          </p:cNvPr>
          <p:cNvSpPr txBox="1">
            <a:spLocks noChangeArrowheads="1"/>
          </p:cNvSpPr>
          <p:nvPr/>
        </p:nvSpPr>
        <p:spPr bwMode="auto">
          <a:xfrm>
            <a:off x="838200" y="984250"/>
            <a:ext cx="32305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eaLnBrk="1" hangingPunct="1"/>
            <a:r>
              <a:rPr lang="fr-ca" sz="1800" b="1" i="0" u="none" baseline="0">
                <a:solidFill>
                  <a:srgbClr val="49C5B1"/>
                </a:solidFill>
                <a:latin typeface="Verdana" panose="020B0604030504040204" pitchFamily="34" charset="0"/>
                <a:sym typeface="Verdana" panose="020B0604030504040204" pitchFamily="34" charset="0"/>
              </a:rPr>
              <a:t>Cadre axé sur l’enfant</a:t>
            </a:r>
            <a:endParaRPr lang="fr-ca" altLang="en-US" sz="1800">
              <a:solidFill>
                <a:srgbClr val="141A4C"/>
              </a:solidFill>
              <a:latin typeface="Verdana" panose="020B0604030504040204" pitchFamily="34" charset="0"/>
              <a:sym typeface="Verdana" panose="020B060403050404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952AEBCF-7FFA-221C-72A4-2F8CA7364166}"/>
              </a:ext>
            </a:extLst>
          </p:cNvPr>
          <p:cNvSpPr txBox="1">
            <a:spLocks noGrp="1" noChangeArrowheads="1"/>
          </p:cNvSpPr>
          <p:nvPr>
            <p:ph type="title"/>
          </p:nvPr>
        </p:nvSpPr>
        <p:spPr>
          <a:xfrm>
            <a:off x="838200" y="966788"/>
            <a:ext cx="5448300" cy="1411287"/>
          </a:xfrm>
        </p:spPr>
        <p:txBody>
          <a:bodyPr/>
          <a:lstStyle/>
          <a:p>
            <a:pPr algn="l" rtl="0" eaLnBrk="1" hangingPunct="1">
              <a:lnSpc>
                <a:spcPct val="90000"/>
              </a:lnSpc>
              <a:buClr>
                <a:srgbClr val="141B4D"/>
              </a:buClr>
              <a:buSzPts val="3600"/>
              <a:buFont typeface="Verdana" panose="020B0604030504040204" pitchFamily="34" charset="0"/>
              <a:buNone/>
            </a:pPr>
            <a:r>
              <a:rPr lang="fr-ca" sz="3600" b="1" i="0" u="none" baseline="0">
                <a:solidFill>
                  <a:srgbClr val="141B4D"/>
                </a:solidFill>
                <a:latin typeface="Verdana" panose="020B0604030504040204" pitchFamily="34" charset="0"/>
                <a:cs typeface="Arial" panose="020B0604020202020204" pitchFamily="34" charset="0"/>
                <a:sym typeface="Verdana" panose="020B0604030504040204" pitchFamily="34" charset="0"/>
              </a:rPr>
              <a:t>La politique de Luna</a:t>
            </a:r>
          </a:p>
        </p:txBody>
      </p:sp>
      <p:sp>
        <p:nvSpPr>
          <p:cNvPr id="57347" name="Text Placeholder 2">
            <a:extLst>
              <a:ext uri="{FF2B5EF4-FFF2-40B4-BE49-F238E27FC236}">
                <a16:creationId xmlns:a16="http://schemas.microsoft.com/office/drawing/2014/main" id="{6DEC3BF9-CA0E-145C-D278-56643C2FD15E}"/>
              </a:ext>
            </a:extLst>
          </p:cNvPr>
          <p:cNvSpPr txBox="1">
            <a:spLocks noGrp="1" noChangeArrowheads="1"/>
          </p:cNvSpPr>
          <p:nvPr>
            <p:ph type="body" sz="quarter" idx="14"/>
          </p:nvPr>
        </p:nvSpPr>
        <p:spPr>
          <a:xfrm>
            <a:off x="622300" y="1895475"/>
            <a:ext cx="6985000" cy="4200525"/>
          </a:xfrm>
        </p:spPr>
        <p:txBody>
          <a:bodyPr/>
          <a:lstStyle/>
          <a:p>
            <a:pPr marL="228600" algn="l" rtl="0" eaLnBrk="1" hangingPunct="1">
              <a:lnSpc>
                <a:spcPct val="110000"/>
              </a:lnSpc>
              <a:spcBef>
                <a:spcPts val="300"/>
              </a:spcBef>
              <a:buClr>
                <a:srgbClr val="181610"/>
              </a:buClr>
              <a:buSzPts val="2000"/>
              <a:buFont typeface="Verdana" panose="020B0604030504040204" pitchFamily="34" charset="0"/>
              <a:buNone/>
            </a:pPr>
            <a:r>
              <a:rPr lang="fr-ca" sz="1800" b="0" i="0" u="none" baseline="0">
                <a:solidFill>
                  <a:schemeClr val="tx1"/>
                </a:solidFill>
                <a:latin typeface="Verdana" panose="020B0604030504040204" pitchFamily="34" charset="0"/>
                <a:cs typeface="Arial" panose="020B0604020202020204" pitchFamily="34" charset="0"/>
                <a:sym typeface="Verdana" panose="020B0604030504040204" pitchFamily="34" charset="0"/>
              </a:rPr>
              <a:t>Luna n’autorise pas les auteurs présumés d’infractions à se trouver dans ses locaux à tout moment et interdit la prestation de services aux adultes qui sont auteurs présumés d’infractions. </a:t>
            </a:r>
          </a:p>
          <a:p>
            <a:pPr marL="228600" algn="l" rtl="0" eaLnBrk="1" hangingPunct="1">
              <a:lnSpc>
                <a:spcPct val="110000"/>
              </a:lnSpc>
              <a:spcBef>
                <a:spcPts val="300"/>
              </a:spcBef>
              <a:buClr>
                <a:srgbClr val="181610"/>
              </a:buClr>
              <a:buSzPts val="2000"/>
              <a:buFont typeface="Verdana" panose="020B0604030504040204" pitchFamily="34" charset="0"/>
              <a:buNone/>
            </a:pPr>
            <a:endParaRPr lang="fr-ca" altLang="en-US" sz="1800">
              <a:solidFill>
                <a:schemeClr val="tx1"/>
              </a:solidFill>
              <a:latin typeface="Verdana" panose="020B0604030504040204" pitchFamily="34" charset="0"/>
              <a:cs typeface="Arial" panose="020B0604020202020204" pitchFamily="34" charset="0"/>
              <a:sym typeface="Verdana" panose="020B0604030504040204" pitchFamily="34" charset="0"/>
            </a:endParaRPr>
          </a:p>
          <a:p>
            <a:pPr marL="228600" algn="l" rtl="0" eaLnBrk="1" hangingPunct="1">
              <a:lnSpc>
                <a:spcPct val="110000"/>
              </a:lnSpc>
              <a:spcBef>
                <a:spcPts val="300"/>
              </a:spcBef>
              <a:buClr>
                <a:srgbClr val="181610"/>
              </a:buClr>
              <a:buSzPts val="2000"/>
              <a:buFont typeface="Verdana" panose="020B0604030504040204" pitchFamily="34" charset="0"/>
              <a:buNone/>
            </a:pPr>
            <a:r>
              <a:rPr lang="fr-ca" sz="1800" b="0" i="0" u="none" baseline="0">
                <a:solidFill>
                  <a:schemeClr val="tx1"/>
                </a:solidFill>
                <a:latin typeface="Verdana" panose="020B0604030504040204" pitchFamily="34" charset="0"/>
                <a:cs typeface="Arial" panose="020B0604020202020204" pitchFamily="34" charset="0"/>
                <a:sym typeface="Verdana" panose="020B0604030504040204" pitchFamily="34" charset="0"/>
              </a:rPr>
              <a:t>Si des auteurs connus ou présumés se trouvent sur la propriété, y compris ceux qui ont pu accompagner l’enfant ou le jeune à Luna, il leur sera demandé de quitter les lieux immédiatement et de manière appropriée par des membres prédéterminés des forces de l’ordre.</a:t>
            </a:r>
          </a:p>
          <a:p>
            <a:pPr marL="228600" algn="l" rtl="0" eaLnBrk="1" hangingPunct="1">
              <a:lnSpc>
                <a:spcPct val="110000"/>
              </a:lnSpc>
              <a:spcBef>
                <a:spcPts val="300"/>
              </a:spcBef>
              <a:buClr>
                <a:srgbClr val="181610"/>
              </a:buClr>
              <a:buSzPts val="2000"/>
              <a:buFont typeface="Verdana" panose="020B0604030504040204" pitchFamily="34" charset="0"/>
              <a:buNone/>
            </a:pPr>
            <a:endParaRPr lang="fr-ca" altLang="en-US" sz="2000">
              <a:solidFill>
                <a:schemeClr val="tx1"/>
              </a:solidFill>
              <a:latin typeface="Verdana" panose="020B0604030504040204" pitchFamily="34" charset="0"/>
              <a:cs typeface="Arial" panose="020B0604020202020204" pitchFamily="34" charset="0"/>
              <a:sym typeface="Verdana" panose="020B060403050404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2">
            <a:extLst>
              <a:ext uri="{FF2B5EF4-FFF2-40B4-BE49-F238E27FC236}">
                <a16:creationId xmlns:a16="http://schemas.microsoft.com/office/drawing/2014/main" id="{5AFB9B7E-0C4B-9D9A-F510-2A989DE973D0}"/>
              </a:ext>
            </a:extLst>
          </p:cNvPr>
          <p:cNvSpPr txBox="1">
            <a:spLocks noGrp="1" noChangeArrowheads="1"/>
          </p:cNvSpPr>
          <p:nvPr>
            <p:ph idx="1"/>
          </p:nvPr>
        </p:nvSpPr>
        <p:spPr>
          <a:xfrm>
            <a:off x="838200" y="1782763"/>
            <a:ext cx="10515600" cy="4394200"/>
          </a:xfrm>
        </p:spPr>
        <p:txBody>
          <a:bodyPr/>
          <a:lstStyle/>
          <a:p>
            <a:pPr marL="457200" indent="-228600" algn="ctr" rtl="0" eaLnBrk="1" hangingPunct="1">
              <a:spcBef>
                <a:spcPct val="0"/>
              </a:spcBef>
              <a:buSzPts val="2000"/>
              <a:buFont typeface="Verdana" panose="020B0604030504040204" pitchFamily="34" charset="0"/>
              <a:buNone/>
            </a:pPr>
            <a:endParaRPr lang="fr-ca" altLang="en-US">
              <a:solidFill>
                <a:srgbClr val="181610"/>
              </a:solidFill>
              <a:latin typeface="Verdana" panose="020B0604030504040204" pitchFamily="34" charset="0"/>
              <a:cs typeface="Arial" panose="020B0604020202020204" pitchFamily="34" charset="0"/>
              <a:sym typeface="Verdana" panose="020B0604030504040204" pitchFamily="34" charset="0"/>
            </a:endParaRPr>
          </a:p>
          <a:p>
            <a:pPr marL="457200" indent="-228600" algn="ctr" rtl="0" eaLnBrk="1" hangingPunct="1">
              <a:spcBef>
                <a:spcPct val="0"/>
              </a:spcBef>
              <a:buSzPts val="2000"/>
              <a:buFont typeface="Verdana" panose="020B0604030504040204" pitchFamily="34" charset="0"/>
              <a:buNone/>
            </a:pPr>
            <a:endParaRPr lang="fr-ca" altLang="en-US">
              <a:solidFill>
                <a:srgbClr val="181610"/>
              </a:solidFill>
              <a:latin typeface="Verdana" panose="020B0604030504040204" pitchFamily="34" charset="0"/>
              <a:cs typeface="Arial" panose="020B0604020202020204" pitchFamily="34" charset="0"/>
              <a:sym typeface="Verdana" panose="020B0604030504040204" pitchFamily="34" charset="0"/>
            </a:endParaRPr>
          </a:p>
        </p:txBody>
      </p:sp>
      <p:sp>
        <p:nvSpPr>
          <p:cNvPr id="7" name="Text Placeholder 6">
            <a:extLst>
              <a:ext uri="{FF2B5EF4-FFF2-40B4-BE49-F238E27FC236}">
                <a16:creationId xmlns:a16="http://schemas.microsoft.com/office/drawing/2014/main" id="{44C042DB-D1A2-6051-E7A2-A234E4D80B78}"/>
              </a:ext>
            </a:extLst>
          </p:cNvPr>
          <p:cNvSpPr>
            <a:spLocks noGrp="1"/>
          </p:cNvSpPr>
          <p:nvPr>
            <p:ph type="body" sz="quarter" idx="15"/>
          </p:nvPr>
        </p:nvSpPr>
        <p:spPr>
          <a:xfrm>
            <a:off x="838200" y="422275"/>
            <a:ext cx="5448300" cy="382588"/>
          </a:xfrm>
        </p:spPr>
        <p:txBody>
          <a:bodyPr spcFirstLastPara="1">
            <a:normAutofit fontScale="92500" lnSpcReduction="20000"/>
          </a:bodyPr>
          <a:lstStyle/>
          <a:p>
            <a:pPr marL="457200" indent="-228600" algn="l" rtl="0" eaLnBrk="1" fontAlgn="auto" hangingPunct="1">
              <a:lnSpc>
                <a:spcPct val="110000"/>
              </a:lnSpc>
              <a:spcBef>
                <a:spcPts val="300"/>
              </a:spcBef>
              <a:spcAft>
                <a:spcPts val="0"/>
              </a:spcAft>
              <a:buClr>
                <a:srgbClr val="181610"/>
              </a:buClr>
              <a:buSzPts val="2000"/>
              <a:buFont typeface="Verdana"/>
              <a:buNone/>
              <a:defRPr/>
            </a:pPr>
            <a:r>
              <a:rPr lang="fr-ca" b="1" i="0" u="none" baseline="0">
                <a:latin typeface="Verdana"/>
                <a:ea typeface="Verdana"/>
                <a:cs typeface="Verdana"/>
                <a:sym typeface="Verdana"/>
              </a:rPr>
              <a:t>Cadre axé sur l’enfant </a:t>
            </a:r>
          </a:p>
        </p:txBody>
      </p:sp>
      <p:sp>
        <p:nvSpPr>
          <p:cNvPr id="59396" name="Title 5">
            <a:extLst>
              <a:ext uri="{FF2B5EF4-FFF2-40B4-BE49-F238E27FC236}">
                <a16:creationId xmlns:a16="http://schemas.microsoft.com/office/drawing/2014/main" id="{0F0CB3AF-0CD6-F8B3-C7E6-F0F2D15FAE83}"/>
              </a:ext>
            </a:extLst>
          </p:cNvPr>
          <p:cNvSpPr txBox="1">
            <a:spLocks noGrp="1" noChangeArrowheads="1"/>
          </p:cNvSpPr>
          <p:nvPr>
            <p:ph type="title"/>
          </p:nvPr>
        </p:nvSpPr>
        <p:spPr>
          <a:xfrm>
            <a:off x="838200" y="823913"/>
            <a:ext cx="8120063" cy="850900"/>
          </a:xfrm>
        </p:spPr>
        <p:txBody>
          <a:bodyPr/>
          <a:lstStyle/>
          <a:p>
            <a:pPr algn="l" rtl="0" eaLnBrk="1" hangingPunct="1">
              <a:lnSpc>
                <a:spcPct val="90000"/>
              </a:lnSpc>
              <a:buClr>
                <a:srgbClr val="141B4D"/>
              </a:buClr>
              <a:buSzPts val="3600"/>
              <a:buFont typeface="Verdana" panose="020B0604030504040204" pitchFamily="34" charset="0"/>
              <a:buNone/>
            </a:pPr>
            <a:r>
              <a:rPr lang="fr-ca" sz="3600" b="1" i="0" u="none" baseline="0">
                <a:latin typeface="Verdana" panose="020B0604030504040204" pitchFamily="34" charset="0"/>
                <a:cs typeface="Arial" panose="020B0604020202020204" pitchFamily="34" charset="0"/>
                <a:sym typeface="Verdana" panose="020B0604030504040204" pitchFamily="34" charset="0"/>
              </a:rPr>
              <a:t>Salle de témoignage à distance</a:t>
            </a:r>
          </a:p>
        </p:txBody>
      </p:sp>
      <p:pic>
        <p:nvPicPr>
          <p:cNvPr id="59397" name="Picture 3" descr="A picture containing text, wall, indoor&#10;&#10;Description automatically generated">
            <a:extLst>
              <a:ext uri="{FF2B5EF4-FFF2-40B4-BE49-F238E27FC236}">
                <a16:creationId xmlns:a16="http://schemas.microsoft.com/office/drawing/2014/main" id="{F1FC19D0-139A-3121-7625-61111E6B2B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20888" y="1784350"/>
            <a:ext cx="81422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Google Shape;187;p6">
            <a:extLst>
              <a:ext uri="{FF2B5EF4-FFF2-40B4-BE49-F238E27FC236}">
                <a16:creationId xmlns:a16="http://schemas.microsoft.com/office/drawing/2014/main" id="{B39543E9-D3C9-D623-7334-21D69E650045}"/>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46913" y="1377950"/>
            <a:ext cx="51943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Google Shape;188;p6">
            <a:extLst>
              <a:ext uri="{FF2B5EF4-FFF2-40B4-BE49-F238E27FC236}">
                <a16:creationId xmlns:a16="http://schemas.microsoft.com/office/drawing/2014/main" id="{CDCDDACB-84E5-7BF9-2407-771649A57BCE}"/>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9767888"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Google Shape;189;p6">
            <a:extLst>
              <a:ext uri="{FF2B5EF4-FFF2-40B4-BE49-F238E27FC236}">
                <a16:creationId xmlns:a16="http://schemas.microsoft.com/office/drawing/2014/main" id="{45228148-6F14-3E42-33BB-5F7FB9E58906}"/>
              </a:ext>
            </a:extLst>
          </p:cNvPr>
          <p:cNvSpPr txBox="1">
            <a:spLocks noChangeArrowheads="1"/>
          </p:cNvSpPr>
          <p:nvPr/>
        </p:nvSpPr>
        <p:spPr bwMode="auto">
          <a:xfrm>
            <a:off x="838200" y="1458913"/>
            <a:ext cx="46609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eaLnBrk="1" hangingPunct="1">
              <a:buClr>
                <a:srgbClr val="141A4C"/>
              </a:buClr>
              <a:buSzPts val="3600"/>
              <a:buFont typeface="Verdana" panose="020B0604030504040204" pitchFamily="34" charset="0"/>
              <a:buNone/>
            </a:pPr>
            <a:r>
              <a:rPr lang="fr-ca" sz="3600" b="1" i="0" u="none" baseline="0">
                <a:solidFill>
                  <a:srgbClr val="141A4C"/>
                </a:solidFill>
                <a:latin typeface="Verdana" panose="020B0604030504040204" pitchFamily="34" charset="0"/>
                <a:sym typeface="Verdana" panose="020B0604030504040204" pitchFamily="34" charset="0"/>
              </a:rPr>
              <a:t>Élément clé </a:t>
            </a:r>
            <a:endParaRPr lang="fr-ca" altLang="en-US" sz="3600" b="1">
              <a:solidFill>
                <a:srgbClr val="141A4C"/>
              </a:solidFill>
              <a:latin typeface="Verdana" panose="020B0604030504040204" pitchFamily="34" charset="0"/>
            </a:endParaRPr>
          </a:p>
        </p:txBody>
      </p:sp>
      <p:sp>
        <p:nvSpPr>
          <p:cNvPr id="61445" name="Google Shape;190;p6">
            <a:extLst>
              <a:ext uri="{FF2B5EF4-FFF2-40B4-BE49-F238E27FC236}">
                <a16:creationId xmlns:a16="http://schemas.microsoft.com/office/drawing/2014/main" id="{4AC545E1-1587-95BC-7617-5B0D57C78C56}"/>
              </a:ext>
            </a:extLst>
          </p:cNvPr>
          <p:cNvSpPr txBox="1">
            <a:spLocks noChangeArrowheads="1"/>
          </p:cNvSpPr>
          <p:nvPr/>
        </p:nvSpPr>
        <p:spPr bwMode="auto">
          <a:xfrm>
            <a:off x="838200" y="2481263"/>
            <a:ext cx="5840413"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eaLnBrk="1" hangingPunct="1">
              <a:lnSpc>
                <a:spcPct val="110000"/>
              </a:lnSpc>
              <a:buClr>
                <a:srgbClr val="181610"/>
              </a:buClr>
              <a:buSzPts val="2000"/>
              <a:buFont typeface="Verdana" panose="020B0604030504040204" pitchFamily="34" charset="0"/>
              <a:buNone/>
            </a:pPr>
            <a:r>
              <a:rPr lang="fr-ca" sz="2000" b="0" i="1" u="none" baseline="0">
                <a:solidFill>
                  <a:schemeClr val="tx1"/>
                </a:solidFill>
                <a:latin typeface="Verdana" panose="020B0604030504040204" pitchFamily="34" charset="0"/>
              </a:rPr>
              <a:t>Les CAEJ qui accueillent des enfants ayant des comportements sexuels problématiques doivent également prendre des dispositions pour assurer la sécurité physique et psychologique de tous les enfants et les jeunes qui visitent le centre.</a:t>
            </a:r>
          </a:p>
          <a:p>
            <a:pPr algn="l" rtl="0" eaLnBrk="1" hangingPunct="1">
              <a:lnSpc>
                <a:spcPct val="110000"/>
              </a:lnSpc>
              <a:buClr>
                <a:srgbClr val="181610"/>
              </a:buClr>
              <a:buSzPts val="2000"/>
              <a:buFont typeface="Verdana" panose="020B0604030504040204" pitchFamily="34" charset="0"/>
              <a:buNone/>
            </a:pPr>
            <a:endParaRPr lang="fr-ca" altLang="en-US" sz="2000" i="1">
              <a:latin typeface="Verdana" panose="020B0604030504040204" pitchFamily="34" charset="0"/>
            </a:endParaRPr>
          </a:p>
          <a:p>
            <a:pPr algn="l" rtl="0" eaLnBrk="1" hangingPunct="1">
              <a:lnSpc>
                <a:spcPct val="110000"/>
              </a:lnSpc>
              <a:buClr>
                <a:srgbClr val="181610"/>
              </a:buClr>
              <a:buSzPts val="2000"/>
            </a:pPr>
            <a:r>
              <a:rPr lang="fr-ca" b="0" i="1" u="none" baseline="0">
                <a:solidFill>
                  <a:schemeClr val="tx1"/>
                </a:solidFill>
                <a:latin typeface="Verdana" panose="020B0604030504040204" pitchFamily="34" charset="0"/>
              </a:rPr>
              <a:t>(Source : Lignes directrices nationales pour les CAE/CAEJ canadiens, 2021)</a:t>
            </a:r>
          </a:p>
          <a:p>
            <a:pPr algn="l" rtl="0" eaLnBrk="1" hangingPunct="1">
              <a:lnSpc>
                <a:spcPct val="110000"/>
              </a:lnSpc>
              <a:buClr>
                <a:srgbClr val="181610"/>
              </a:buClr>
              <a:buSzPts val="2000"/>
              <a:buFont typeface="Verdana" panose="020B0604030504040204" pitchFamily="34" charset="0"/>
              <a:buNone/>
            </a:pPr>
            <a:endParaRPr lang="fr-ca" altLang="en-US" sz="2000" i="1">
              <a:latin typeface="Verdana" panose="020B0604030504040204" pitchFamily="34" charset="0"/>
            </a:endParaRPr>
          </a:p>
          <a:p>
            <a:pPr algn="l" rtl="0" eaLnBrk="1" hangingPunct="1">
              <a:lnSpc>
                <a:spcPct val="110000"/>
              </a:lnSpc>
              <a:buClr>
                <a:srgbClr val="181610"/>
              </a:buClr>
              <a:buSzPts val="2000"/>
              <a:buFont typeface="Verdana" panose="020B0604030504040204" pitchFamily="34" charset="0"/>
              <a:buNone/>
            </a:pPr>
            <a:endParaRPr lang="fr-ca" altLang="en-US" sz="2000" i="1">
              <a:latin typeface="Verdana" panose="020B0604030504040204" pitchFamily="34" charset="0"/>
            </a:endParaRPr>
          </a:p>
        </p:txBody>
      </p:sp>
      <p:sp>
        <p:nvSpPr>
          <p:cNvPr id="61446" name="Google Shape;191;p6">
            <a:extLst>
              <a:ext uri="{FF2B5EF4-FFF2-40B4-BE49-F238E27FC236}">
                <a16:creationId xmlns:a16="http://schemas.microsoft.com/office/drawing/2014/main" id="{7908AE68-CBA4-5B40-4648-8AD16F679750}"/>
              </a:ext>
            </a:extLst>
          </p:cNvPr>
          <p:cNvSpPr txBox="1">
            <a:spLocks noChangeArrowheads="1"/>
          </p:cNvSpPr>
          <p:nvPr/>
        </p:nvSpPr>
        <p:spPr bwMode="auto">
          <a:xfrm>
            <a:off x="838200" y="984250"/>
            <a:ext cx="32305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eaLnBrk="1" hangingPunct="1"/>
            <a:r>
              <a:rPr lang="fr-ca" sz="1800" b="1" i="0" u="none" baseline="0">
                <a:solidFill>
                  <a:srgbClr val="49C5B1"/>
                </a:solidFill>
                <a:latin typeface="Verdana" panose="020B0604030504040204" pitchFamily="34" charset="0"/>
                <a:sym typeface="Verdana" panose="020B0604030504040204" pitchFamily="34" charset="0"/>
              </a:rPr>
              <a:t>Cadre axé sur l’enfant</a:t>
            </a:r>
            <a:endParaRPr lang="fr-ca" altLang="en-US" sz="1800">
              <a:solidFill>
                <a:srgbClr val="141A4C"/>
              </a:solidFill>
              <a:latin typeface="Verdana" panose="020B0604030504040204" pitchFamily="34" charset="0"/>
              <a:sym typeface="Verdana" panose="020B0604030504040204" pitchFamily="34" charset="0"/>
            </a:endParaRPr>
          </a:p>
        </p:txBody>
      </p:sp>
      <p:sp>
        <p:nvSpPr>
          <p:cNvPr id="61447" name="Google Shape;195;p6">
            <a:extLst>
              <a:ext uri="{FF2B5EF4-FFF2-40B4-BE49-F238E27FC236}">
                <a16:creationId xmlns:a16="http://schemas.microsoft.com/office/drawing/2014/main" id="{FB7EE2BF-EEBA-2F68-EC73-E1E6F822C88D}"/>
              </a:ext>
            </a:extLst>
          </p:cNvPr>
          <p:cNvSpPr>
            <a:spLocks noGrp="1" noChangeArrowheads="1"/>
          </p:cNvSpPr>
          <p:nvPr>
            <p:ph type="dt" sz="quarter" idx="4294967295"/>
          </p:nvPr>
        </p:nvSpPr>
        <p:spPr bwMode="auto">
          <a:xfrm>
            <a:off x="838200" y="6356350"/>
            <a:ext cx="110966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eaLnBrk="1" hangingPunct="1"/>
            <a:r>
              <a:rPr lang="fr-ca" b="0" i="0" u="none" baseline="0"/>
              <a:t>2021-07-09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D48D8773-EAF1-DB52-2495-2EA10141B096}"/>
              </a:ext>
            </a:extLst>
          </p:cNvPr>
          <p:cNvSpPr txBox="1">
            <a:spLocks noGrp="1" noChangeArrowheads="1"/>
          </p:cNvSpPr>
          <p:nvPr>
            <p:ph type="title"/>
          </p:nvPr>
        </p:nvSpPr>
        <p:spPr>
          <a:xfrm>
            <a:off x="852487" y="431515"/>
            <a:ext cx="7859997" cy="2184685"/>
          </a:xfrm>
        </p:spPr>
        <p:txBody>
          <a:bodyPr/>
          <a:lstStyle/>
          <a:p>
            <a:pPr algn="l" rtl="0" eaLnBrk="1" hangingPunct="1">
              <a:lnSpc>
                <a:spcPct val="90000"/>
              </a:lnSpc>
              <a:buClr>
                <a:srgbClr val="141B4D"/>
              </a:buClr>
              <a:buSzPts val="3600"/>
              <a:buFont typeface="Verdana" panose="020B0604030504040204" pitchFamily="34" charset="0"/>
              <a:buNone/>
            </a:pPr>
            <a:r>
              <a:rPr lang="fr-ca" sz="3600" b="1" i="0" u="none" baseline="0" dirty="0">
                <a:solidFill>
                  <a:srgbClr val="141B4D"/>
                </a:solidFill>
                <a:latin typeface="Verdana" panose="020B0604030504040204" pitchFamily="34" charset="0"/>
                <a:cs typeface="Arial" panose="020B0604020202020204" pitchFamily="34" charset="0"/>
                <a:sym typeface="Verdana" panose="020B0604030504040204" pitchFamily="34" charset="0"/>
              </a:rPr>
              <a:t>Jeunes ayant des comportements sexuels problématiques (CSP)</a:t>
            </a:r>
          </a:p>
        </p:txBody>
      </p:sp>
      <p:sp>
        <p:nvSpPr>
          <p:cNvPr id="3" name="Text Placeholder 2">
            <a:extLst>
              <a:ext uri="{FF2B5EF4-FFF2-40B4-BE49-F238E27FC236}">
                <a16:creationId xmlns:a16="http://schemas.microsoft.com/office/drawing/2014/main" id="{72093826-27DC-BF73-52BB-EF9C42FA178C}"/>
              </a:ext>
            </a:extLst>
          </p:cNvPr>
          <p:cNvSpPr>
            <a:spLocks noGrp="1"/>
          </p:cNvSpPr>
          <p:nvPr>
            <p:ph type="body" sz="quarter" idx="14"/>
          </p:nvPr>
        </p:nvSpPr>
        <p:spPr>
          <a:xfrm>
            <a:off x="693738" y="1830388"/>
            <a:ext cx="8018747" cy="4173537"/>
          </a:xfrm>
        </p:spPr>
        <p:txBody>
          <a:bodyPr spcFirstLastPara="1">
            <a:noAutofit/>
          </a:bodyPr>
          <a:lstStyle/>
          <a:p>
            <a:pPr marL="457200" indent="-228600" algn="l" rtl="0" eaLnBrk="1" fontAlgn="auto" hangingPunct="1">
              <a:lnSpc>
                <a:spcPct val="110000"/>
              </a:lnSpc>
              <a:spcBef>
                <a:spcPts val="300"/>
              </a:spcBef>
              <a:spcAft>
                <a:spcPts val="0"/>
              </a:spcAft>
              <a:buClr>
                <a:srgbClr val="181610"/>
              </a:buClr>
              <a:buSzPts val="2000"/>
              <a:buFont typeface="Verdana"/>
              <a:buNone/>
              <a:defRPr/>
            </a:pPr>
            <a:endParaRPr lang="fr-ca" sz="2000" dirty="0">
              <a:solidFill>
                <a:srgbClr val="181610"/>
              </a:solidFill>
              <a:latin typeface="Verdana"/>
              <a:ea typeface="Verdana"/>
              <a:cs typeface="Verdana"/>
              <a:sym typeface="Verdana"/>
            </a:endParaRPr>
          </a:p>
          <a:p>
            <a:pPr marL="228600" algn="l" rtl="0" eaLnBrk="1" fontAlgn="auto" hangingPunct="1">
              <a:lnSpc>
                <a:spcPct val="110000"/>
              </a:lnSpc>
              <a:spcBef>
                <a:spcPts val="300"/>
              </a:spcBef>
              <a:spcAft>
                <a:spcPts val="0"/>
              </a:spcAft>
              <a:buClr>
                <a:srgbClr val="181610"/>
              </a:buClr>
              <a:buSzPts val="2000"/>
              <a:buFont typeface="Verdana"/>
              <a:buNone/>
              <a:defRPr/>
            </a:pPr>
            <a:r>
              <a:rPr lang="fr-ca" sz="1800" b="0" i="0" u="none" baseline="0" dirty="0">
                <a:solidFill>
                  <a:schemeClr val="tx1"/>
                </a:solidFill>
                <a:latin typeface="Verdana"/>
                <a:ea typeface="Verdana"/>
                <a:cs typeface="Verdana"/>
                <a:sym typeface="Verdana"/>
              </a:rPr>
              <a:t>Luna fournit des services aux jeunes ayant des comportements sexuels problématiques. Des protocoles et des pratiques de sécurité appropriés ont été élaborés et mis en œuvre pour protéger les autres enfants recevant des services au centre Luna. </a:t>
            </a:r>
          </a:p>
          <a:p>
            <a:pPr marL="228600" algn="l" rtl="0" eaLnBrk="1" fontAlgn="auto" hangingPunct="1">
              <a:lnSpc>
                <a:spcPct val="110000"/>
              </a:lnSpc>
              <a:spcBef>
                <a:spcPts val="300"/>
              </a:spcBef>
              <a:spcAft>
                <a:spcPts val="0"/>
              </a:spcAft>
              <a:buClr>
                <a:srgbClr val="181610"/>
              </a:buClr>
              <a:buSzPts val="2000"/>
              <a:buFont typeface="Verdana"/>
              <a:buNone/>
              <a:defRPr/>
            </a:pPr>
            <a:r>
              <a:rPr lang="fr-ca" sz="1800" b="0" i="0" u="none" baseline="0" dirty="0">
                <a:solidFill>
                  <a:schemeClr val="tx1"/>
                </a:solidFill>
                <a:latin typeface="Verdana"/>
                <a:ea typeface="Verdana"/>
                <a:cs typeface="Verdana"/>
                <a:sym typeface="Verdana"/>
              </a:rPr>
              <a:t>Les jeunes ayant des CSP qui ont accès à une thérapie grâce au partenariat de Luna avec le service de lutte contre la maltraitance des enfants des services de santé de l’Alberta sont sous surveillance directe lorsqu’ils se trouvent dans l’espace pour enfants. </a:t>
            </a:r>
          </a:p>
          <a:p>
            <a:pPr marL="228600" algn="l" rtl="0" eaLnBrk="1" fontAlgn="auto" hangingPunct="1">
              <a:lnSpc>
                <a:spcPct val="110000"/>
              </a:lnSpc>
              <a:spcBef>
                <a:spcPts val="300"/>
              </a:spcBef>
              <a:spcAft>
                <a:spcPts val="0"/>
              </a:spcAft>
              <a:buClr>
                <a:srgbClr val="181610"/>
              </a:buClr>
              <a:buSzPts val="2000"/>
              <a:buFont typeface="Verdana"/>
              <a:buNone/>
              <a:defRPr/>
            </a:pPr>
            <a:r>
              <a:rPr lang="fr-ca" sz="1800" b="0" i="0" u="none" baseline="0" dirty="0">
                <a:solidFill>
                  <a:schemeClr val="tx1"/>
                </a:solidFill>
                <a:latin typeface="Verdana"/>
                <a:ea typeface="Verdana"/>
                <a:cs typeface="Verdana"/>
                <a:sym typeface="Verdana"/>
              </a:rPr>
              <a:t>La planification des rendez-vous de thérapie pour les jeunes ayant un CSP assure intentionnellement la séparation entre les enfants et leur famille, d’une part, et les jeunes ayant un CSP. </a:t>
            </a:r>
          </a:p>
          <a:p>
            <a:pPr marL="457200" indent="-228600" algn="l" rtl="0" eaLnBrk="1" fontAlgn="auto" hangingPunct="1">
              <a:lnSpc>
                <a:spcPct val="110000"/>
              </a:lnSpc>
              <a:spcBef>
                <a:spcPts val="300"/>
              </a:spcBef>
              <a:spcAft>
                <a:spcPts val="0"/>
              </a:spcAft>
              <a:buClr>
                <a:srgbClr val="181610"/>
              </a:buClr>
              <a:buSzPts val="2000"/>
              <a:buFont typeface="Verdana"/>
              <a:buNone/>
              <a:defRPr/>
            </a:pPr>
            <a:endParaRPr lang="fr-ca" sz="2000" dirty="0">
              <a:solidFill>
                <a:srgbClr val="181610"/>
              </a:solidFill>
              <a:latin typeface="Verdana"/>
              <a:ea typeface="Verdana"/>
              <a:cs typeface="Verdana"/>
              <a:sym typeface="Verdan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Google Shape;149;p2">
            <a:extLst>
              <a:ext uri="{FF2B5EF4-FFF2-40B4-BE49-F238E27FC236}">
                <a16:creationId xmlns:a16="http://schemas.microsoft.com/office/drawing/2014/main" id="{C85A95E9-C14D-1882-C963-FA0B4F9213D1}"/>
              </a:ext>
            </a:extLst>
          </p:cNvPr>
          <p:cNvSpPr txBox="1">
            <a:spLocks noGrp="1" noChangeArrowheads="1"/>
          </p:cNvSpPr>
          <p:nvPr>
            <p:ph type="ctrTitle"/>
          </p:nvPr>
        </p:nvSpPr>
        <p:spPr>
          <a:xfrm>
            <a:off x="2071688" y="2454275"/>
            <a:ext cx="8078787" cy="2387600"/>
          </a:xfrm>
        </p:spPr>
        <p:txBody>
          <a:bodyPr>
            <a:normAutofit/>
          </a:bodyPr>
          <a:lstStyle/>
          <a:p>
            <a:pPr rtl="0" eaLnBrk="1" hangingPunct="1">
              <a:spcBef>
                <a:spcPct val="0"/>
              </a:spcBef>
              <a:spcAft>
                <a:spcPct val="0"/>
              </a:spcAft>
              <a:buFont typeface="Verdana" panose="020B0604030504040204" pitchFamily="34" charset="0"/>
              <a:buNone/>
            </a:pPr>
            <a:r>
              <a:rPr lang="fr-ca" sz="3600" b="1" i="0" u="none" baseline="0">
                <a:latin typeface="Verdana" panose="020B0604030504040204" pitchFamily="34" charset="0"/>
                <a:cs typeface="Arial" panose="020B0604020202020204" pitchFamily="34" charset="0"/>
                <a:sym typeface="Verdana" panose="020B0604030504040204" pitchFamily="34" charset="0"/>
              </a:rPr>
              <a:t>Supervision et observation des enfants et des jeunes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Google Shape;187;p6">
            <a:extLst>
              <a:ext uri="{FF2B5EF4-FFF2-40B4-BE49-F238E27FC236}">
                <a16:creationId xmlns:a16="http://schemas.microsoft.com/office/drawing/2014/main" id="{776E17A7-58F3-0A05-B031-000B21658DDC}"/>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46913" y="1697038"/>
            <a:ext cx="5194300"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Google Shape;188;p6">
            <a:extLst>
              <a:ext uri="{FF2B5EF4-FFF2-40B4-BE49-F238E27FC236}">
                <a16:creationId xmlns:a16="http://schemas.microsoft.com/office/drawing/2014/main" id="{33B1AB72-E430-3285-4514-DC1ECC88689D}"/>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9767888"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Google Shape;189;p6">
            <a:extLst>
              <a:ext uri="{FF2B5EF4-FFF2-40B4-BE49-F238E27FC236}">
                <a16:creationId xmlns:a16="http://schemas.microsoft.com/office/drawing/2014/main" id="{D53A19DB-A113-35B4-7686-01DFBD95C355}"/>
              </a:ext>
            </a:extLst>
          </p:cNvPr>
          <p:cNvSpPr txBox="1">
            <a:spLocks noChangeArrowheads="1"/>
          </p:cNvSpPr>
          <p:nvPr/>
        </p:nvSpPr>
        <p:spPr bwMode="auto">
          <a:xfrm>
            <a:off x="800100" y="1565275"/>
            <a:ext cx="44672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eaLnBrk="1" hangingPunct="1">
              <a:buClr>
                <a:srgbClr val="141A4C"/>
              </a:buClr>
              <a:buSzPts val="3600"/>
              <a:buFont typeface="Verdana" panose="020B0604030504040204" pitchFamily="34" charset="0"/>
              <a:buNone/>
            </a:pPr>
            <a:r>
              <a:rPr lang="fr-ca" sz="3600" b="1" i="0" u="none" baseline="0">
                <a:solidFill>
                  <a:srgbClr val="141A4C"/>
                </a:solidFill>
                <a:latin typeface="Verdana" panose="020B0604030504040204" pitchFamily="34" charset="0"/>
                <a:sym typeface="Verdana" panose="020B0604030504040204" pitchFamily="34" charset="0"/>
              </a:rPr>
              <a:t>Élément clé </a:t>
            </a:r>
            <a:endParaRPr lang="fr-ca" altLang="en-US" sz="3600" b="1">
              <a:solidFill>
                <a:srgbClr val="141A4C"/>
              </a:solidFill>
              <a:latin typeface="Verdana" panose="020B0604030504040204" pitchFamily="34" charset="0"/>
            </a:endParaRPr>
          </a:p>
        </p:txBody>
      </p:sp>
      <p:sp>
        <p:nvSpPr>
          <p:cNvPr id="67589" name="Google Shape;190;p6">
            <a:extLst>
              <a:ext uri="{FF2B5EF4-FFF2-40B4-BE49-F238E27FC236}">
                <a16:creationId xmlns:a16="http://schemas.microsoft.com/office/drawing/2014/main" id="{B2A9258A-A7D5-462F-0291-32B66C9ED9A2}"/>
              </a:ext>
            </a:extLst>
          </p:cNvPr>
          <p:cNvSpPr txBox="1">
            <a:spLocks noChangeArrowheads="1"/>
          </p:cNvSpPr>
          <p:nvPr/>
        </p:nvSpPr>
        <p:spPr bwMode="auto">
          <a:xfrm>
            <a:off x="800100" y="2413000"/>
            <a:ext cx="5099050"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eaLnBrk="1" hangingPunct="1">
              <a:lnSpc>
                <a:spcPct val="110000"/>
              </a:lnSpc>
              <a:buClr>
                <a:srgbClr val="181610"/>
              </a:buClr>
              <a:buSzPts val="2000"/>
            </a:pPr>
            <a:r>
              <a:rPr lang="fr-ca" sz="1800" b="0" i="1" u="none" baseline="0" dirty="0">
                <a:solidFill>
                  <a:schemeClr val="tx1"/>
                </a:solidFill>
                <a:latin typeface="Verdana" panose="020B0604030504040204" pitchFamily="34" charset="0"/>
              </a:rPr>
              <a:t>Les enfants et les jeunes doivent être à portée de vue et/ou d’ouïe en tout temps par le personnel du CAEJ, les membres de l’équipe multidisciplinaire (EMD) ou les bénévoles lorsque les soignants ne sont pas avec eux (par exemple, la personne qui s’occupe de l’enfant est en entretien). </a:t>
            </a:r>
          </a:p>
          <a:p>
            <a:pPr algn="l" rtl="0" eaLnBrk="1" hangingPunct="1">
              <a:lnSpc>
                <a:spcPct val="110000"/>
              </a:lnSpc>
              <a:buClr>
                <a:srgbClr val="181610"/>
              </a:buClr>
              <a:buSzPts val="2000"/>
            </a:pPr>
            <a:endParaRPr lang="fr-ca" altLang="en-US" sz="2000" i="1" dirty="0">
              <a:latin typeface="Verdana" panose="020B0604030504040204" pitchFamily="34" charset="0"/>
            </a:endParaRPr>
          </a:p>
          <a:p>
            <a:pPr algn="l" rtl="0" eaLnBrk="1" hangingPunct="1">
              <a:lnSpc>
                <a:spcPct val="110000"/>
              </a:lnSpc>
              <a:buClr>
                <a:srgbClr val="181610"/>
              </a:buClr>
              <a:buSzPts val="2000"/>
            </a:pPr>
            <a:r>
              <a:rPr lang="fr-ca" b="0" i="1" u="none" baseline="0" dirty="0">
                <a:solidFill>
                  <a:schemeClr val="tx1"/>
                </a:solidFill>
                <a:latin typeface="Verdana" panose="020B0604030504040204" pitchFamily="34" charset="0"/>
              </a:rPr>
              <a:t>(Source : Lignes directrices nationales pour les CAE/CAEJ canadiens, 2021)</a:t>
            </a:r>
          </a:p>
          <a:p>
            <a:pPr algn="l" rtl="0" eaLnBrk="1" hangingPunct="1">
              <a:lnSpc>
                <a:spcPct val="110000"/>
              </a:lnSpc>
              <a:buClr>
                <a:srgbClr val="181610"/>
              </a:buClr>
              <a:buSzPts val="2000"/>
            </a:pPr>
            <a:endParaRPr lang="fr-ca" altLang="en-US" sz="2000" i="1" dirty="0">
              <a:latin typeface="Verdana" panose="020B0604030504040204" pitchFamily="34" charset="0"/>
            </a:endParaRPr>
          </a:p>
          <a:p>
            <a:pPr algn="l" rtl="0" eaLnBrk="1" hangingPunct="1">
              <a:lnSpc>
                <a:spcPct val="110000"/>
              </a:lnSpc>
              <a:buClr>
                <a:srgbClr val="181610"/>
              </a:buClr>
              <a:buSzPts val="2000"/>
            </a:pPr>
            <a:endParaRPr lang="fr-ca" altLang="en-US" sz="2000" i="1" dirty="0">
              <a:latin typeface="Verdana" panose="020B0604030504040204" pitchFamily="34" charset="0"/>
            </a:endParaRPr>
          </a:p>
        </p:txBody>
      </p:sp>
      <p:sp>
        <p:nvSpPr>
          <p:cNvPr id="67590" name="Google Shape;191;p6">
            <a:extLst>
              <a:ext uri="{FF2B5EF4-FFF2-40B4-BE49-F238E27FC236}">
                <a16:creationId xmlns:a16="http://schemas.microsoft.com/office/drawing/2014/main" id="{061A559B-099D-C15C-DA06-92B0FC4F5195}"/>
              </a:ext>
            </a:extLst>
          </p:cNvPr>
          <p:cNvSpPr txBox="1">
            <a:spLocks noChangeArrowheads="1"/>
          </p:cNvSpPr>
          <p:nvPr/>
        </p:nvSpPr>
        <p:spPr bwMode="auto">
          <a:xfrm>
            <a:off x="838200" y="984250"/>
            <a:ext cx="32305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eaLnBrk="1" hangingPunct="1"/>
            <a:r>
              <a:rPr lang="fr-ca" sz="1800" b="1" i="0" u="none" baseline="0">
                <a:solidFill>
                  <a:srgbClr val="49C5B1"/>
                </a:solidFill>
                <a:latin typeface="Verdana" panose="020B0604030504040204" pitchFamily="34" charset="0"/>
                <a:sym typeface="Verdana" panose="020B0604030504040204" pitchFamily="34" charset="0"/>
              </a:rPr>
              <a:t>Cadre axé sur l’enfant</a:t>
            </a:r>
            <a:endParaRPr lang="fr-ca" altLang="en-US" sz="1800">
              <a:solidFill>
                <a:srgbClr val="141A4C"/>
              </a:solidFill>
              <a:latin typeface="Verdana" panose="020B0604030504040204" pitchFamily="34" charset="0"/>
              <a:sym typeface="Verdana" panose="020B060403050404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B9BF28D9-91EA-2700-383A-2F5960191A3C}"/>
              </a:ext>
            </a:extLst>
          </p:cNvPr>
          <p:cNvSpPr txBox="1">
            <a:spLocks noGrp="1" noChangeArrowheads="1"/>
          </p:cNvSpPr>
          <p:nvPr>
            <p:ph type="title"/>
          </p:nvPr>
        </p:nvSpPr>
        <p:spPr>
          <a:xfrm>
            <a:off x="838200" y="823913"/>
            <a:ext cx="10515600" cy="850900"/>
          </a:xfrm>
        </p:spPr>
        <p:txBody>
          <a:bodyPr/>
          <a:lstStyle/>
          <a:p>
            <a:pPr algn="l" rtl="0" eaLnBrk="1" hangingPunct="1">
              <a:spcBef>
                <a:spcPct val="0"/>
              </a:spcBef>
              <a:spcAft>
                <a:spcPct val="0"/>
              </a:spcAft>
              <a:buFont typeface="Verdana" panose="020B0604030504040204" pitchFamily="34" charset="0"/>
              <a:buNone/>
            </a:pPr>
            <a:r>
              <a:rPr lang="fr-ca" sz="3600" b="1" i="0" u="none" baseline="0">
                <a:latin typeface="Verdana" panose="020B0604030504040204" pitchFamily="34" charset="0"/>
                <a:cs typeface="Arial" panose="020B0604020202020204" pitchFamily="34" charset="0"/>
                <a:sym typeface="Verdana" panose="020B0604030504040204" pitchFamily="34" charset="0"/>
              </a:rPr>
              <a:t>Soutien à la supervision</a:t>
            </a:r>
            <a:endParaRPr lang="fr-ca" altLang="en-US" sz="3600" b="1">
              <a:latin typeface="Verdana" panose="020B0604030504040204" pitchFamily="34" charset="0"/>
              <a:cs typeface="Arial" panose="020B0604020202020204" pitchFamily="34" charset="0"/>
              <a:sym typeface="Verdana" panose="020B0604030504040204" pitchFamily="34" charset="0"/>
            </a:endParaRPr>
          </a:p>
        </p:txBody>
      </p:sp>
      <p:pic>
        <p:nvPicPr>
          <p:cNvPr id="69635" name="Picture 6" descr="A person sitting on a couch&#10;&#10;Description automatically generated with medium confidence">
            <a:extLst>
              <a:ext uri="{FF2B5EF4-FFF2-40B4-BE49-F238E27FC236}">
                <a16:creationId xmlns:a16="http://schemas.microsoft.com/office/drawing/2014/main" id="{F7371F08-5179-B5BE-7E00-18669D970F5F}"/>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8200" y="1997075"/>
            <a:ext cx="335280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10">
            <a:extLst>
              <a:ext uri="{FF2B5EF4-FFF2-40B4-BE49-F238E27FC236}">
                <a16:creationId xmlns:a16="http://schemas.microsoft.com/office/drawing/2014/main" id="{50463C09-402C-3370-AE5B-822D67CF21B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97375" y="1997075"/>
            <a:ext cx="659130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Google Shape;149;p2">
            <a:extLst>
              <a:ext uri="{FF2B5EF4-FFF2-40B4-BE49-F238E27FC236}">
                <a16:creationId xmlns:a16="http://schemas.microsoft.com/office/drawing/2014/main" id="{A43C076F-A62C-787A-1F5C-291E346B908B}"/>
              </a:ext>
            </a:extLst>
          </p:cNvPr>
          <p:cNvSpPr txBox="1">
            <a:spLocks noGrp="1" noChangeArrowheads="1"/>
          </p:cNvSpPr>
          <p:nvPr>
            <p:ph type="ctrTitle"/>
          </p:nvPr>
        </p:nvSpPr>
        <p:spPr>
          <a:xfrm>
            <a:off x="2071688" y="2454275"/>
            <a:ext cx="8078787" cy="2387600"/>
          </a:xfrm>
        </p:spPr>
        <p:txBody>
          <a:bodyPr>
            <a:normAutofit/>
          </a:bodyPr>
          <a:lstStyle/>
          <a:p>
            <a:pPr rtl="0" eaLnBrk="1" hangingPunct="1">
              <a:spcBef>
                <a:spcPct val="0"/>
              </a:spcBef>
              <a:spcAft>
                <a:spcPct val="0"/>
              </a:spcAft>
              <a:buFont typeface="Verdana" panose="020B0604030504040204" pitchFamily="34" charset="0"/>
              <a:buNone/>
            </a:pPr>
            <a:r>
              <a:rPr lang="fr-ca" sz="3600" b="1" i="0" u="none" baseline="0">
                <a:latin typeface="Verdana" panose="020B0604030504040204" pitchFamily="34" charset="0"/>
                <a:cs typeface="Arial" panose="020B0604020202020204" pitchFamily="34" charset="0"/>
                <a:sym typeface="Verdana" panose="020B0604030504040204" pitchFamily="34" charset="0"/>
              </a:rPr>
              <a:t>Séparation des clients impliqués dans différentes enquêtes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7BA82019-A4F1-7449-8C62-AE32678E8BFC}"/>
              </a:ext>
            </a:extLst>
          </p:cNvPr>
          <p:cNvSpPr txBox="1">
            <a:spLocks noGrp="1" noChangeArrowheads="1"/>
          </p:cNvSpPr>
          <p:nvPr>
            <p:ph type="title"/>
          </p:nvPr>
        </p:nvSpPr>
        <p:spPr>
          <a:xfrm>
            <a:off x="838200" y="1563688"/>
            <a:ext cx="6078538" cy="1411287"/>
          </a:xfrm>
        </p:spPr>
        <p:txBody>
          <a:bodyPr/>
          <a:lstStyle/>
          <a:p>
            <a:pPr algn="l" rtl="0" eaLnBrk="1" hangingPunct="1">
              <a:lnSpc>
                <a:spcPct val="90000"/>
              </a:lnSpc>
              <a:buClr>
                <a:srgbClr val="141B4D"/>
              </a:buClr>
              <a:buSzPts val="3600"/>
              <a:buFont typeface="Verdana" panose="020B0604030504040204" pitchFamily="34" charset="0"/>
              <a:buNone/>
            </a:pPr>
            <a:r>
              <a:rPr lang="fr-ca" sz="3600" b="1" i="0" u="none" baseline="0">
                <a:solidFill>
                  <a:srgbClr val="141B4D"/>
                </a:solidFill>
                <a:latin typeface="Verdana" panose="020B0604030504040204" pitchFamily="34" charset="0"/>
                <a:cs typeface="Arial" panose="020B0604020202020204" pitchFamily="34" charset="0"/>
                <a:sym typeface="Verdana" panose="020B0604030504040204" pitchFamily="34" charset="0"/>
              </a:rPr>
              <a:t>Ligne directrice 1 : </a:t>
            </a:r>
            <a:br>
              <a:rPr lang="fr-ca" sz="3600" b="1">
                <a:solidFill>
                  <a:srgbClr val="141B4D"/>
                </a:solidFill>
                <a:latin typeface="Verdana" panose="020B0604030504040204" pitchFamily="34" charset="0"/>
                <a:cs typeface="Arial" panose="020B0604020202020204" pitchFamily="34" charset="0"/>
                <a:sym typeface="Verdana" panose="020B0604030504040204" pitchFamily="34" charset="0"/>
              </a:rPr>
            </a:br>
            <a:r>
              <a:rPr lang="fr-ca" sz="3600" b="1" i="0" u="none" baseline="0">
                <a:solidFill>
                  <a:srgbClr val="141B4D"/>
                </a:solidFill>
                <a:latin typeface="Verdana" panose="020B0604030504040204" pitchFamily="34" charset="0"/>
                <a:cs typeface="Arial" panose="020B0604020202020204" pitchFamily="34" charset="0"/>
                <a:sym typeface="Verdana" panose="020B0604030504040204" pitchFamily="34" charset="0"/>
              </a:rPr>
              <a:t>Cadre axé sur l’enfant</a:t>
            </a:r>
          </a:p>
        </p:txBody>
      </p:sp>
      <p:sp>
        <p:nvSpPr>
          <p:cNvPr id="3" name="Text Placeholder 2">
            <a:extLst>
              <a:ext uri="{FF2B5EF4-FFF2-40B4-BE49-F238E27FC236}">
                <a16:creationId xmlns:a16="http://schemas.microsoft.com/office/drawing/2014/main" id="{33F08B84-A036-9DFB-FB4D-680934423FB9}"/>
              </a:ext>
            </a:extLst>
          </p:cNvPr>
          <p:cNvSpPr>
            <a:spLocks noGrp="1"/>
          </p:cNvSpPr>
          <p:nvPr>
            <p:ph type="body" sz="quarter" idx="14"/>
          </p:nvPr>
        </p:nvSpPr>
        <p:spPr>
          <a:xfrm>
            <a:off x="838200" y="3152775"/>
            <a:ext cx="5897563" cy="2549525"/>
          </a:xfrm>
        </p:spPr>
        <p:txBody>
          <a:bodyPr>
            <a:noAutofit/>
          </a:bodyPr>
          <a:lstStyle/>
          <a:p>
            <a:pPr marL="57150" algn="l" rtl="0" eaLnBrk="1" hangingPunct="1">
              <a:lnSpc>
                <a:spcPct val="90000"/>
              </a:lnSpc>
              <a:spcAft>
                <a:spcPts val="600"/>
              </a:spcAft>
              <a:buClr>
                <a:srgbClr val="181610"/>
              </a:buClr>
              <a:buSzPts val="2000"/>
              <a:buFont typeface="Verdana" panose="020B0604030504040204" pitchFamily="34" charset="0"/>
              <a:buNone/>
            </a:pPr>
            <a:r>
              <a:rPr lang="fr-ca" sz="1800" b="0" i="1" u="none" baseline="0">
                <a:solidFill>
                  <a:schemeClr val="tx1"/>
                </a:solidFill>
                <a:latin typeface="Arial" panose="020B0604020202020204" pitchFamily="34" charset="0"/>
                <a:cs typeface="Arial" panose="020B0604020202020204" pitchFamily="34" charset="0"/>
                <a:sym typeface="Verdana" panose="020B0604030504040204" pitchFamily="34" charset="0"/>
              </a:rPr>
              <a:t>Le CAE/CAEJ assure la prestation de services à diverses populations d’enfants et de jeunes, et aux membres de leur famille, dans un cadre accueillant, physiquement et psychologiquement sûr, neutre, adapté aux traumatismes et confortable pour les enfants et les jeunes.</a:t>
            </a:r>
          </a:p>
          <a:p>
            <a:pPr marL="57150" algn="l" rtl="0" eaLnBrk="1" hangingPunct="1">
              <a:lnSpc>
                <a:spcPct val="90000"/>
              </a:lnSpc>
              <a:spcAft>
                <a:spcPts val="600"/>
              </a:spcAft>
              <a:buClr>
                <a:srgbClr val="181610"/>
              </a:buClr>
              <a:buSzPts val="2000"/>
              <a:buFont typeface="Verdana" panose="020B0604030504040204" pitchFamily="34" charset="0"/>
              <a:buNone/>
            </a:pPr>
            <a:endParaRPr lang="fr-ca" altLang="en-US" sz="2000" i="1">
              <a:solidFill>
                <a:schemeClr val="tx1"/>
              </a:solidFill>
              <a:latin typeface="Arial" panose="020B0604020202020204" pitchFamily="34" charset="0"/>
              <a:cs typeface="Arial" panose="020B0604020202020204" pitchFamily="34" charset="0"/>
              <a:sym typeface="Verdana" panose="020B0604030504040204" pitchFamily="34" charset="0"/>
            </a:endParaRPr>
          </a:p>
          <a:p>
            <a:pPr marL="57150" algn="l" rtl="0" eaLnBrk="1" hangingPunct="1">
              <a:lnSpc>
                <a:spcPct val="90000"/>
              </a:lnSpc>
              <a:spcAft>
                <a:spcPts val="600"/>
              </a:spcAft>
              <a:buClr>
                <a:srgbClr val="181610"/>
              </a:buClr>
              <a:buSzPts val="2000"/>
              <a:buFont typeface="Verdana" panose="020B0604030504040204" pitchFamily="34" charset="0"/>
              <a:buNone/>
            </a:pPr>
            <a:r>
              <a:rPr lang="fr-ca" b="0" i="1" u="none" baseline="0">
                <a:solidFill>
                  <a:schemeClr val="tx1"/>
                </a:solidFill>
                <a:latin typeface="Verdana" panose="020B0604030504040204" pitchFamily="34" charset="0"/>
                <a:cs typeface="Arial" panose="020B0604020202020204" pitchFamily="34" charset="0"/>
                <a:sym typeface="Verdana" panose="020B0604030504040204" pitchFamily="34" charset="0"/>
              </a:rPr>
              <a:t>(Source : Lignes directrices nationales pour les CAE/CAEJ canadiens, 2021)</a:t>
            </a:r>
          </a:p>
          <a:p>
            <a:pPr marL="57150" algn="l" rtl="0" eaLnBrk="1" hangingPunct="1">
              <a:lnSpc>
                <a:spcPct val="110000"/>
              </a:lnSpc>
              <a:spcBef>
                <a:spcPts val="300"/>
              </a:spcBef>
              <a:buClr>
                <a:srgbClr val="181610"/>
              </a:buClr>
              <a:buSzPts val="2000"/>
              <a:buFont typeface="Verdana" panose="020B0604030504040204" pitchFamily="34" charset="0"/>
              <a:buNone/>
            </a:pPr>
            <a:endParaRPr lang="fr-ca" altLang="en-US" sz="2000" i="1">
              <a:solidFill>
                <a:srgbClr val="181610"/>
              </a:solidFill>
              <a:latin typeface="Verdana" panose="020B0604030504040204" pitchFamily="34" charset="0"/>
              <a:cs typeface="Arial" panose="020B0604020202020204" pitchFamily="34" charset="0"/>
              <a:sym typeface="Verdana" panose="020B060403050404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Google Shape;187;p6">
            <a:extLst>
              <a:ext uri="{FF2B5EF4-FFF2-40B4-BE49-F238E27FC236}">
                <a16:creationId xmlns:a16="http://schemas.microsoft.com/office/drawing/2014/main" id="{C33D17AD-9757-827E-C69F-97B4DCB03843}"/>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286625" y="1697038"/>
            <a:ext cx="4714875"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Google Shape;188;p6">
            <a:extLst>
              <a:ext uri="{FF2B5EF4-FFF2-40B4-BE49-F238E27FC236}">
                <a16:creationId xmlns:a16="http://schemas.microsoft.com/office/drawing/2014/main" id="{572006F3-7B81-8477-99AC-5EB0F4BF814E}"/>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9767888"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Google Shape;189;p6">
            <a:extLst>
              <a:ext uri="{FF2B5EF4-FFF2-40B4-BE49-F238E27FC236}">
                <a16:creationId xmlns:a16="http://schemas.microsoft.com/office/drawing/2014/main" id="{C4B37B41-2C83-036E-D547-B5A7840250B3}"/>
              </a:ext>
            </a:extLst>
          </p:cNvPr>
          <p:cNvSpPr txBox="1">
            <a:spLocks noChangeArrowheads="1"/>
          </p:cNvSpPr>
          <p:nvPr/>
        </p:nvSpPr>
        <p:spPr bwMode="auto">
          <a:xfrm>
            <a:off x="838200" y="1806575"/>
            <a:ext cx="4506913"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eaLnBrk="1" hangingPunct="1">
              <a:lnSpc>
                <a:spcPct val="90000"/>
              </a:lnSpc>
              <a:buClr>
                <a:srgbClr val="141A4C"/>
              </a:buClr>
              <a:buSzPts val="3600"/>
              <a:buFont typeface="Verdana" panose="020B0604030504040204" pitchFamily="34" charset="0"/>
              <a:buNone/>
            </a:pPr>
            <a:r>
              <a:rPr lang="fr-ca" sz="3600" b="1" i="0" u="none" baseline="0">
                <a:solidFill>
                  <a:srgbClr val="141A4C"/>
                </a:solidFill>
                <a:latin typeface="Verdana" panose="020B0604030504040204" pitchFamily="34" charset="0"/>
                <a:sym typeface="Verdana" panose="020B0604030504040204" pitchFamily="34" charset="0"/>
              </a:rPr>
              <a:t>Élément clé </a:t>
            </a:r>
            <a:endParaRPr lang="fr-ca" altLang="en-US" sz="3600" b="1">
              <a:solidFill>
                <a:srgbClr val="141A4C"/>
              </a:solidFill>
              <a:latin typeface="Verdana" panose="020B0604030504040204" pitchFamily="34" charset="0"/>
            </a:endParaRPr>
          </a:p>
        </p:txBody>
      </p:sp>
      <p:sp>
        <p:nvSpPr>
          <p:cNvPr id="72709" name="Google Shape;190;p6">
            <a:extLst>
              <a:ext uri="{FF2B5EF4-FFF2-40B4-BE49-F238E27FC236}">
                <a16:creationId xmlns:a16="http://schemas.microsoft.com/office/drawing/2014/main" id="{9A9BEB31-52DF-EC16-B026-D288BA7D36AE}"/>
              </a:ext>
            </a:extLst>
          </p:cNvPr>
          <p:cNvSpPr txBox="1">
            <a:spLocks noChangeArrowheads="1"/>
          </p:cNvSpPr>
          <p:nvPr/>
        </p:nvSpPr>
        <p:spPr bwMode="auto">
          <a:xfrm>
            <a:off x="842963" y="2871788"/>
            <a:ext cx="5448300"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eaLnBrk="1" hangingPunct="1">
              <a:lnSpc>
                <a:spcPct val="110000"/>
              </a:lnSpc>
              <a:buClr>
                <a:srgbClr val="181610"/>
              </a:buClr>
              <a:buSzPts val="2000"/>
            </a:pPr>
            <a:r>
              <a:rPr lang="fr-ca" sz="1800" b="0" i="1" u="none" baseline="0">
                <a:solidFill>
                  <a:schemeClr val="tx1"/>
                </a:solidFill>
                <a:latin typeface="Verdana" panose="020B0604030504040204" pitchFamily="34" charset="0"/>
              </a:rPr>
              <a:t>Dans la mesure du possible, les clients impliqués dans différentes enquêtes doivent être séparés afin de respecter la confidentialité des enfants, des jeunes, des prestataires de soins et des enquêtes. </a:t>
            </a:r>
          </a:p>
          <a:p>
            <a:pPr algn="l" rtl="0" eaLnBrk="1" hangingPunct="1">
              <a:lnSpc>
                <a:spcPct val="110000"/>
              </a:lnSpc>
              <a:buClr>
                <a:srgbClr val="181610"/>
              </a:buClr>
              <a:buSzPts val="2000"/>
            </a:pPr>
            <a:endParaRPr lang="fr-ca" altLang="en-US" sz="2000" i="1">
              <a:latin typeface="Verdana" panose="020B0604030504040204" pitchFamily="34" charset="0"/>
            </a:endParaRPr>
          </a:p>
          <a:p>
            <a:pPr algn="l" rtl="0" eaLnBrk="1" hangingPunct="1">
              <a:lnSpc>
                <a:spcPct val="110000"/>
              </a:lnSpc>
              <a:buClr>
                <a:srgbClr val="181610"/>
              </a:buClr>
              <a:buSzPts val="2000"/>
            </a:pPr>
            <a:r>
              <a:rPr lang="fr-ca" b="0" i="1" u="none" baseline="0">
                <a:solidFill>
                  <a:schemeClr val="tx1"/>
                </a:solidFill>
                <a:latin typeface="Verdana" panose="020B0604030504040204" pitchFamily="34" charset="0"/>
              </a:rPr>
              <a:t>(Source : Lignes directrices nationales pour les CAE/CAEJ canadiens, 2021)</a:t>
            </a:r>
          </a:p>
          <a:p>
            <a:pPr algn="l" rtl="0" eaLnBrk="1" hangingPunct="1">
              <a:lnSpc>
                <a:spcPct val="110000"/>
              </a:lnSpc>
              <a:buClr>
                <a:srgbClr val="181610"/>
              </a:buClr>
              <a:buSzPts val="2000"/>
            </a:pPr>
            <a:endParaRPr lang="fr-ca" altLang="en-US" sz="2000" i="1">
              <a:latin typeface="Verdana" panose="020B0604030504040204" pitchFamily="34" charset="0"/>
            </a:endParaRPr>
          </a:p>
        </p:txBody>
      </p:sp>
      <p:sp>
        <p:nvSpPr>
          <p:cNvPr id="72710" name="Google Shape;191;p6">
            <a:extLst>
              <a:ext uri="{FF2B5EF4-FFF2-40B4-BE49-F238E27FC236}">
                <a16:creationId xmlns:a16="http://schemas.microsoft.com/office/drawing/2014/main" id="{C8B1A623-8EA9-428C-FADC-1AC2453F8749}"/>
              </a:ext>
            </a:extLst>
          </p:cNvPr>
          <p:cNvSpPr txBox="1">
            <a:spLocks noChangeArrowheads="1"/>
          </p:cNvSpPr>
          <p:nvPr/>
        </p:nvSpPr>
        <p:spPr bwMode="auto">
          <a:xfrm>
            <a:off x="838200" y="984250"/>
            <a:ext cx="32305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eaLnBrk="1" hangingPunct="1"/>
            <a:r>
              <a:rPr lang="fr-ca" sz="1800" b="1" i="0" u="none" baseline="0">
                <a:solidFill>
                  <a:srgbClr val="49C5B1"/>
                </a:solidFill>
                <a:latin typeface="Verdana" panose="020B0604030504040204" pitchFamily="34" charset="0"/>
                <a:sym typeface="Verdana" panose="020B0604030504040204" pitchFamily="34" charset="0"/>
              </a:rPr>
              <a:t>Cadre axé sur l’enfant</a:t>
            </a:r>
            <a:endParaRPr lang="fr-ca" altLang="en-US" sz="1800">
              <a:solidFill>
                <a:srgbClr val="141A4C"/>
              </a:solidFill>
              <a:latin typeface="Verdana" panose="020B0604030504040204" pitchFamily="34" charset="0"/>
              <a:sym typeface="Verdana" panose="020B060403050404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AFE981F2-CB3A-4DA9-5886-67A3B97CD33B}"/>
              </a:ext>
            </a:extLst>
          </p:cNvPr>
          <p:cNvSpPr txBox="1">
            <a:spLocks noGrp="1" noChangeArrowheads="1"/>
          </p:cNvSpPr>
          <p:nvPr>
            <p:ph type="title"/>
          </p:nvPr>
        </p:nvSpPr>
        <p:spPr>
          <a:xfrm>
            <a:off x="977900" y="804863"/>
            <a:ext cx="8120063" cy="1135062"/>
          </a:xfrm>
        </p:spPr>
        <p:txBody>
          <a:bodyPr/>
          <a:lstStyle/>
          <a:p>
            <a:pPr algn="l" rtl="0" eaLnBrk="1" hangingPunct="1">
              <a:lnSpc>
                <a:spcPct val="90000"/>
              </a:lnSpc>
              <a:buClr>
                <a:srgbClr val="141B4D"/>
              </a:buClr>
              <a:buSzPts val="3600"/>
              <a:buFont typeface="Verdana" panose="020B0604030504040204" pitchFamily="34" charset="0"/>
              <a:buNone/>
            </a:pPr>
            <a:r>
              <a:rPr lang="fr-ca" sz="3600" b="1" i="0" u="none" baseline="0">
                <a:latin typeface="Verdana" panose="020B0604030504040204" pitchFamily="34" charset="0"/>
                <a:cs typeface="Arial" panose="020B0604020202020204" pitchFamily="34" charset="0"/>
                <a:sym typeface="Verdana" panose="020B0604030504040204" pitchFamily="34" charset="0"/>
              </a:rPr>
              <a:t>Enquête</a:t>
            </a:r>
          </a:p>
        </p:txBody>
      </p:sp>
      <p:sp>
        <p:nvSpPr>
          <p:cNvPr id="74755" name="Content Placeholder 2">
            <a:extLst>
              <a:ext uri="{FF2B5EF4-FFF2-40B4-BE49-F238E27FC236}">
                <a16:creationId xmlns:a16="http://schemas.microsoft.com/office/drawing/2014/main" id="{159B3D2D-5601-2EA9-25E1-AFD3229E797D}"/>
              </a:ext>
            </a:extLst>
          </p:cNvPr>
          <p:cNvSpPr txBox="1">
            <a:spLocks noGrp="1" noChangeArrowheads="1"/>
          </p:cNvSpPr>
          <p:nvPr>
            <p:ph idx="1"/>
          </p:nvPr>
        </p:nvSpPr>
        <p:spPr>
          <a:xfrm>
            <a:off x="838200" y="1782763"/>
            <a:ext cx="10515600" cy="4394200"/>
          </a:xfrm>
        </p:spPr>
        <p:txBody>
          <a:bodyPr/>
          <a:lstStyle/>
          <a:p>
            <a:pPr marL="457200" indent="-228600" algn="ctr" rtl="0" eaLnBrk="1" hangingPunct="1">
              <a:spcBef>
                <a:spcPct val="0"/>
              </a:spcBef>
              <a:buSzPts val="2000"/>
              <a:buFont typeface="Verdana" panose="020B0604030504040204" pitchFamily="34" charset="0"/>
              <a:buNone/>
            </a:pPr>
            <a:endParaRPr lang="fr-ca" altLang="en-US">
              <a:solidFill>
                <a:srgbClr val="181610"/>
              </a:solidFill>
              <a:latin typeface="Verdana" panose="020B0604030504040204" pitchFamily="34" charset="0"/>
              <a:cs typeface="Arial" panose="020B0604020202020204" pitchFamily="34" charset="0"/>
              <a:sym typeface="Verdana" panose="020B0604030504040204" pitchFamily="34" charset="0"/>
            </a:endParaRPr>
          </a:p>
          <a:p>
            <a:pPr marL="457200" indent="-228600" algn="ctr" rtl="0" eaLnBrk="1" hangingPunct="1">
              <a:spcBef>
                <a:spcPct val="0"/>
              </a:spcBef>
              <a:buSzPts val="2000"/>
              <a:buFont typeface="Verdana" panose="020B0604030504040204" pitchFamily="34" charset="0"/>
              <a:buNone/>
            </a:pPr>
            <a:endParaRPr lang="fr-ca" altLang="en-US">
              <a:solidFill>
                <a:srgbClr val="181610"/>
              </a:solidFill>
              <a:latin typeface="Verdana" panose="020B0604030504040204" pitchFamily="34" charset="0"/>
              <a:cs typeface="Arial" panose="020B0604020202020204" pitchFamily="34" charset="0"/>
              <a:sym typeface="Verdana" panose="020B0604030504040204" pitchFamily="34" charset="0"/>
            </a:endParaRPr>
          </a:p>
        </p:txBody>
      </p:sp>
      <p:sp>
        <p:nvSpPr>
          <p:cNvPr id="7" name="Text Placeholder 6">
            <a:extLst>
              <a:ext uri="{FF2B5EF4-FFF2-40B4-BE49-F238E27FC236}">
                <a16:creationId xmlns:a16="http://schemas.microsoft.com/office/drawing/2014/main" id="{85B7E675-0FF2-F910-A87E-E44367B85285}"/>
              </a:ext>
            </a:extLst>
          </p:cNvPr>
          <p:cNvSpPr>
            <a:spLocks noGrp="1"/>
          </p:cNvSpPr>
          <p:nvPr>
            <p:ph type="body" sz="quarter" idx="15"/>
          </p:nvPr>
        </p:nvSpPr>
        <p:spPr>
          <a:xfrm>
            <a:off x="838200" y="422275"/>
            <a:ext cx="5448300" cy="382588"/>
          </a:xfrm>
        </p:spPr>
        <p:txBody>
          <a:bodyPr spcFirstLastPara="1">
            <a:normAutofit fontScale="92500" lnSpcReduction="20000"/>
          </a:bodyPr>
          <a:lstStyle/>
          <a:p>
            <a:pPr marL="457200" indent="-228600" algn="l" rtl="0" eaLnBrk="1" fontAlgn="auto" hangingPunct="1">
              <a:lnSpc>
                <a:spcPct val="110000"/>
              </a:lnSpc>
              <a:spcBef>
                <a:spcPts val="300"/>
              </a:spcBef>
              <a:spcAft>
                <a:spcPts val="0"/>
              </a:spcAft>
              <a:buClr>
                <a:srgbClr val="181610"/>
              </a:buClr>
              <a:buSzPts val="2000"/>
              <a:buFont typeface="Verdana"/>
              <a:buNone/>
              <a:defRPr/>
            </a:pPr>
            <a:r>
              <a:rPr lang="fr-ca" b="1" i="0" u="none" baseline="0">
                <a:latin typeface="Verdana"/>
                <a:ea typeface="Verdana"/>
                <a:cs typeface="Verdana"/>
                <a:sym typeface="Verdana"/>
              </a:rPr>
              <a:t>Cadre axé sur l’enfant </a:t>
            </a:r>
          </a:p>
        </p:txBody>
      </p:sp>
      <p:pic>
        <p:nvPicPr>
          <p:cNvPr id="74757" name="Picture 9">
            <a:extLst>
              <a:ext uri="{FF2B5EF4-FFF2-40B4-BE49-F238E27FC236}">
                <a16:creationId xmlns:a16="http://schemas.microsoft.com/office/drawing/2014/main" id="{2AB0FD2B-C95C-6860-C3FF-A97A35CBC6F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77900" y="1782763"/>
            <a:ext cx="4940300"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Content Placeholder 3" descr="A picture containing floor, wall, indoor, living&#10;&#10;Description automatically generated">
            <a:extLst>
              <a:ext uri="{FF2B5EF4-FFF2-40B4-BE49-F238E27FC236}">
                <a16:creationId xmlns:a16="http://schemas.microsoft.com/office/drawing/2014/main" id="{EA4C6B5A-76B1-7033-D336-EA326188301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96000" y="1782763"/>
            <a:ext cx="5580063"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Google Shape;149;p2">
            <a:extLst>
              <a:ext uri="{FF2B5EF4-FFF2-40B4-BE49-F238E27FC236}">
                <a16:creationId xmlns:a16="http://schemas.microsoft.com/office/drawing/2014/main" id="{AD37733D-7DD5-E353-1128-B01634D3840A}"/>
              </a:ext>
            </a:extLst>
          </p:cNvPr>
          <p:cNvSpPr txBox="1">
            <a:spLocks noGrp="1" noChangeArrowheads="1"/>
          </p:cNvSpPr>
          <p:nvPr>
            <p:ph type="ctrTitle"/>
          </p:nvPr>
        </p:nvSpPr>
        <p:spPr>
          <a:xfrm>
            <a:off x="2071688" y="2454275"/>
            <a:ext cx="8078787" cy="2387600"/>
          </a:xfrm>
        </p:spPr>
        <p:txBody>
          <a:bodyPr>
            <a:normAutofit/>
          </a:bodyPr>
          <a:lstStyle/>
          <a:p>
            <a:pPr rtl="0" eaLnBrk="1" hangingPunct="1">
              <a:spcBef>
                <a:spcPct val="0"/>
              </a:spcBef>
              <a:spcAft>
                <a:spcPct val="0"/>
              </a:spcAft>
              <a:buFont typeface="Verdana" panose="020B0604030504040204" pitchFamily="34" charset="0"/>
              <a:buNone/>
            </a:pPr>
            <a:r>
              <a:rPr lang="fr-ca" sz="3600" b="1" i="0" u="none" baseline="0">
                <a:latin typeface="Verdana" panose="020B0604030504040204" pitchFamily="34" charset="0"/>
                <a:cs typeface="Arial" panose="020B0604020202020204" pitchFamily="34" charset="0"/>
                <a:sym typeface="Verdana" panose="020B0604030504040204" pitchFamily="34" charset="0"/>
              </a:rPr>
              <a:t>La confidentialité doit être assurée à tout moment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Google Shape;187;p6">
            <a:extLst>
              <a:ext uri="{FF2B5EF4-FFF2-40B4-BE49-F238E27FC236}">
                <a16:creationId xmlns:a16="http://schemas.microsoft.com/office/drawing/2014/main" id="{12F24588-F187-B8C4-396F-93B884EF0170}"/>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286625" y="1697038"/>
            <a:ext cx="4714875"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Google Shape;188;p6">
            <a:extLst>
              <a:ext uri="{FF2B5EF4-FFF2-40B4-BE49-F238E27FC236}">
                <a16:creationId xmlns:a16="http://schemas.microsoft.com/office/drawing/2014/main" id="{3A71E68E-AB49-A608-41B7-5AD1ACE9BE75}"/>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9767888"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Google Shape;189;p6">
            <a:extLst>
              <a:ext uri="{FF2B5EF4-FFF2-40B4-BE49-F238E27FC236}">
                <a16:creationId xmlns:a16="http://schemas.microsoft.com/office/drawing/2014/main" id="{399D3007-3FC4-1D0C-9185-D343ADA7C5B2}"/>
              </a:ext>
            </a:extLst>
          </p:cNvPr>
          <p:cNvSpPr txBox="1">
            <a:spLocks noChangeArrowheads="1"/>
          </p:cNvSpPr>
          <p:nvPr/>
        </p:nvSpPr>
        <p:spPr bwMode="auto">
          <a:xfrm>
            <a:off x="838200" y="1620838"/>
            <a:ext cx="4570413"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eaLnBrk="1" hangingPunct="1">
              <a:buClr>
                <a:srgbClr val="141A4C"/>
              </a:buClr>
              <a:buSzPts val="3600"/>
              <a:buFont typeface="Verdana" panose="020B0604030504040204" pitchFamily="34" charset="0"/>
              <a:buNone/>
            </a:pPr>
            <a:r>
              <a:rPr lang="fr-ca" sz="3600" b="1" i="0" u="none" baseline="0">
                <a:solidFill>
                  <a:srgbClr val="141A4C"/>
                </a:solidFill>
                <a:latin typeface="Verdana" panose="020B0604030504040204" pitchFamily="34" charset="0"/>
                <a:sym typeface="Verdana" panose="020B0604030504040204" pitchFamily="34" charset="0"/>
              </a:rPr>
              <a:t>Élément clé </a:t>
            </a:r>
            <a:endParaRPr lang="fr-ca" altLang="en-US" sz="3600" b="1">
              <a:solidFill>
                <a:srgbClr val="141A4C"/>
              </a:solidFill>
              <a:latin typeface="Verdana" panose="020B0604030504040204" pitchFamily="34" charset="0"/>
            </a:endParaRPr>
          </a:p>
        </p:txBody>
      </p:sp>
      <p:sp>
        <p:nvSpPr>
          <p:cNvPr id="78853" name="Google Shape;190;p6">
            <a:extLst>
              <a:ext uri="{FF2B5EF4-FFF2-40B4-BE49-F238E27FC236}">
                <a16:creationId xmlns:a16="http://schemas.microsoft.com/office/drawing/2014/main" id="{76C1D81D-CB2F-8652-C8C3-F1424202A492}"/>
              </a:ext>
            </a:extLst>
          </p:cNvPr>
          <p:cNvSpPr txBox="1">
            <a:spLocks noChangeArrowheads="1"/>
          </p:cNvSpPr>
          <p:nvPr/>
        </p:nvSpPr>
        <p:spPr bwMode="auto">
          <a:xfrm>
            <a:off x="838200" y="2489200"/>
            <a:ext cx="5257800" cy="346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eaLnBrk="1" hangingPunct="1">
              <a:lnSpc>
                <a:spcPct val="110000"/>
              </a:lnSpc>
              <a:buClr>
                <a:srgbClr val="181610"/>
              </a:buClr>
              <a:buSzPts val="2000"/>
            </a:pPr>
            <a:r>
              <a:rPr lang="fr-ca" sz="1800" b="0" i="1" u="none" baseline="0">
                <a:solidFill>
                  <a:schemeClr val="tx1"/>
                </a:solidFill>
                <a:latin typeface="Verdana" panose="020B0604030504040204" pitchFamily="34" charset="0"/>
              </a:rPr>
              <a:t>La confidentialité doit être assurée à tout moment, sauf dans les cas où la loi l’autorise ou l’exige, notamment pour communiquer au tribunal des documents obtenus par assignation, pour signaler des soupçons de maltraitance à une agence de protection de l’enfance et pour cerner les risques pour la sécurité d’un enfant, de soi-même ou d’une autre personne.</a:t>
            </a:r>
          </a:p>
          <a:p>
            <a:pPr algn="l" rtl="0" eaLnBrk="1" hangingPunct="1">
              <a:lnSpc>
                <a:spcPct val="110000"/>
              </a:lnSpc>
              <a:buClr>
                <a:srgbClr val="181610"/>
              </a:buClr>
              <a:buSzPts val="2000"/>
            </a:pPr>
            <a:endParaRPr lang="fr-ca" altLang="en-US" sz="1800" i="1">
              <a:solidFill>
                <a:schemeClr val="tx1"/>
              </a:solidFill>
              <a:latin typeface="Verdana" panose="020B0604030504040204" pitchFamily="34" charset="0"/>
            </a:endParaRPr>
          </a:p>
          <a:p>
            <a:pPr algn="l" rtl="0" eaLnBrk="1" hangingPunct="1">
              <a:lnSpc>
                <a:spcPct val="110000"/>
              </a:lnSpc>
              <a:buClr>
                <a:srgbClr val="181610"/>
              </a:buClr>
              <a:buSzPts val="2000"/>
            </a:pPr>
            <a:r>
              <a:rPr lang="fr-ca" b="0" i="1" u="none" baseline="0">
                <a:solidFill>
                  <a:schemeClr val="tx1"/>
                </a:solidFill>
                <a:latin typeface="Verdana" panose="020B0604030504040204" pitchFamily="34" charset="0"/>
              </a:rPr>
              <a:t>(Source : Lignes directrices nationales pour les CAE/CAEJ canadiens, 2021)</a:t>
            </a:r>
          </a:p>
          <a:p>
            <a:pPr algn="l" rtl="0" eaLnBrk="1" hangingPunct="1">
              <a:lnSpc>
                <a:spcPct val="110000"/>
              </a:lnSpc>
              <a:buClr>
                <a:srgbClr val="181610"/>
              </a:buClr>
              <a:buSzPts val="2000"/>
            </a:pPr>
            <a:endParaRPr lang="fr-ca" altLang="en-US" sz="2000" i="1">
              <a:latin typeface="Verdana" panose="020B0604030504040204" pitchFamily="34" charset="0"/>
            </a:endParaRPr>
          </a:p>
          <a:p>
            <a:pPr algn="l" rtl="0" eaLnBrk="1" hangingPunct="1">
              <a:lnSpc>
                <a:spcPct val="110000"/>
              </a:lnSpc>
              <a:buClr>
                <a:srgbClr val="181610"/>
              </a:buClr>
              <a:buSzPts val="2000"/>
            </a:pPr>
            <a:endParaRPr lang="fr-ca" altLang="en-US" sz="2000" i="1">
              <a:latin typeface="Verdana" panose="020B0604030504040204" pitchFamily="34" charset="0"/>
            </a:endParaRPr>
          </a:p>
          <a:p>
            <a:pPr algn="l" rtl="0" eaLnBrk="1" hangingPunct="1">
              <a:lnSpc>
                <a:spcPct val="110000"/>
              </a:lnSpc>
              <a:buClr>
                <a:srgbClr val="181610"/>
              </a:buClr>
              <a:buSzPts val="2000"/>
            </a:pPr>
            <a:r>
              <a:rPr lang="fr-ca" sz="2000" b="0" i="0" u="none" baseline="0">
                <a:latin typeface="Verdana" panose="020B0604030504040204" pitchFamily="34" charset="0"/>
              </a:rPr>
              <a:t> </a:t>
            </a:r>
          </a:p>
        </p:txBody>
      </p:sp>
      <p:sp>
        <p:nvSpPr>
          <p:cNvPr id="78854" name="Google Shape;191;p6">
            <a:extLst>
              <a:ext uri="{FF2B5EF4-FFF2-40B4-BE49-F238E27FC236}">
                <a16:creationId xmlns:a16="http://schemas.microsoft.com/office/drawing/2014/main" id="{F2BD41C5-F2BB-474C-BE02-E19C506D2492}"/>
              </a:ext>
            </a:extLst>
          </p:cNvPr>
          <p:cNvSpPr txBox="1">
            <a:spLocks noChangeArrowheads="1"/>
          </p:cNvSpPr>
          <p:nvPr/>
        </p:nvSpPr>
        <p:spPr bwMode="auto">
          <a:xfrm>
            <a:off x="838200" y="984250"/>
            <a:ext cx="32305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eaLnBrk="1" hangingPunct="1"/>
            <a:r>
              <a:rPr lang="fr-ca" sz="1800" b="1" i="0" u="none" baseline="0">
                <a:solidFill>
                  <a:srgbClr val="49C5B1"/>
                </a:solidFill>
                <a:latin typeface="Verdana" panose="020B0604030504040204" pitchFamily="34" charset="0"/>
                <a:sym typeface="Verdana" panose="020B0604030504040204" pitchFamily="34" charset="0"/>
              </a:rPr>
              <a:t>Cadre axé sur l’enfant</a:t>
            </a:r>
            <a:endParaRPr lang="fr-ca" altLang="en-US" sz="1800">
              <a:solidFill>
                <a:srgbClr val="141A4C"/>
              </a:solidFill>
              <a:latin typeface="Verdana" panose="020B0604030504040204" pitchFamily="34" charset="0"/>
              <a:sym typeface="Verdana" panose="020B060403050404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Google Shape;149;p2">
            <a:extLst>
              <a:ext uri="{FF2B5EF4-FFF2-40B4-BE49-F238E27FC236}">
                <a16:creationId xmlns:a16="http://schemas.microsoft.com/office/drawing/2014/main" id="{32203084-F9B3-82FC-A82D-581755819C7F}"/>
              </a:ext>
            </a:extLst>
          </p:cNvPr>
          <p:cNvSpPr txBox="1">
            <a:spLocks noGrp="1" noChangeArrowheads="1"/>
          </p:cNvSpPr>
          <p:nvPr>
            <p:ph type="ctrTitle"/>
          </p:nvPr>
        </p:nvSpPr>
        <p:spPr>
          <a:xfrm>
            <a:off x="2071688" y="2454275"/>
            <a:ext cx="8078787" cy="2387600"/>
          </a:xfrm>
        </p:spPr>
        <p:txBody>
          <a:bodyPr>
            <a:normAutofit/>
          </a:bodyPr>
          <a:lstStyle/>
          <a:p>
            <a:pPr rtl="0" eaLnBrk="1" hangingPunct="1">
              <a:spcBef>
                <a:spcPct val="0"/>
              </a:spcBef>
              <a:spcAft>
                <a:spcPct val="0"/>
              </a:spcAft>
              <a:buFont typeface="Verdana" panose="020B0604030504040204" pitchFamily="34" charset="0"/>
              <a:buNone/>
            </a:pPr>
            <a:r>
              <a:rPr lang="fr-ca" sz="3600" b="1" i="0" u="none" baseline="0">
                <a:latin typeface="Verdana" panose="020B0604030504040204" pitchFamily="34" charset="0"/>
                <a:cs typeface="Arial" panose="020B0604020202020204" pitchFamily="34" charset="0"/>
                <a:sym typeface="Verdana" panose="020B0604030504040204" pitchFamily="34" charset="0"/>
              </a:rPr>
              <a:t>Réactivité aux besoins d’accessibilité des enfants et des familles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Google Shape;187;p6">
            <a:extLst>
              <a:ext uri="{FF2B5EF4-FFF2-40B4-BE49-F238E27FC236}">
                <a16:creationId xmlns:a16="http://schemas.microsoft.com/office/drawing/2014/main" id="{26EB0F22-08D9-5A07-7F10-68B16DB5804B}"/>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286625" y="1857375"/>
            <a:ext cx="471487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Google Shape;188;p6">
            <a:extLst>
              <a:ext uri="{FF2B5EF4-FFF2-40B4-BE49-F238E27FC236}">
                <a16:creationId xmlns:a16="http://schemas.microsoft.com/office/drawing/2014/main" id="{7F099BD5-F31B-D494-72A4-660E664B1B72}"/>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9767888"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Google Shape;189;p6">
            <a:extLst>
              <a:ext uri="{FF2B5EF4-FFF2-40B4-BE49-F238E27FC236}">
                <a16:creationId xmlns:a16="http://schemas.microsoft.com/office/drawing/2014/main" id="{BC95C6E5-1BAE-1418-BC11-74D40718685C}"/>
              </a:ext>
            </a:extLst>
          </p:cNvPr>
          <p:cNvSpPr txBox="1">
            <a:spLocks noChangeArrowheads="1"/>
          </p:cNvSpPr>
          <p:nvPr/>
        </p:nvSpPr>
        <p:spPr bwMode="auto">
          <a:xfrm>
            <a:off x="842963" y="1589088"/>
            <a:ext cx="4565650"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eaLnBrk="1" hangingPunct="1">
              <a:buClr>
                <a:srgbClr val="141A4C"/>
              </a:buClr>
              <a:buSzPts val="3600"/>
              <a:buFont typeface="Verdana" panose="020B0604030504040204" pitchFamily="34" charset="0"/>
              <a:buNone/>
            </a:pPr>
            <a:r>
              <a:rPr lang="fr-ca" sz="3600" b="1" i="0" u="none" baseline="0">
                <a:solidFill>
                  <a:srgbClr val="141A4C"/>
                </a:solidFill>
                <a:latin typeface="Verdana" panose="020B0604030504040204" pitchFamily="34" charset="0"/>
                <a:sym typeface="Verdana" panose="020B0604030504040204" pitchFamily="34" charset="0"/>
              </a:rPr>
              <a:t>Élément clé </a:t>
            </a:r>
            <a:endParaRPr lang="fr-ca" altLang="en-US" sz="3600" b="1">
              <a:solidFill>
                <a:srgbClr val="141A4C"/>
              </a:solidFill>
              <a:latin typeface="Verdana" panose="020B0604030504040204" pitchFamily="34" charset="0"/>
            </a:endParaRPr>
          </a:p>
        </p:txBody>
      </p:sp>
      <p:sp>
        <p:nvSpPr>
          <p:cNvPr id="82949" name="Google Shape;190;p6">
            <a:extLst>
              <a:ext uri="{FF2B5EF4-FFF2-40B4-BE49-F238E27FC236}">
                <a16:creationId xmlns:a16="http://schemas.microsoft.com/office/drawing/2014/main" id="{8DB8B8D8-6B55-93F6-6C5C-EB8BBD84AE1E}"/>
              </a:ext>
            </a:extLst>
          </p:cNvPr>
          <p:cNvSpPr txBox="1">
            <a:spLocks noChangeArrowheads="1"/>
          </p:cNvSpPr>
          <p:nvPr/>
        </p:nvSpPr>
        <p:spPr bwMode="auto">
          <a:xfrm>
            <a:off x="838200" y="2747963"/>
            <a:ext cx="456565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eaLnBrk="1" hangingPunct="1">
              <a:lnSpc>
                <a:spcPct val="110000"/>
              </a:lnSpc>
              <a:buClr>
                <a:srgbClr val="181610"/>
              </a:buClr>
              <a:buSzPts val="2000"/>
            </a:pPr>
            <a:r>
              <a:rPr lang="fr-ca" sz="1800" b="0" i="1" u="none" baseline="0">
                <a:solidFill>
                  <a:schemeClr val="tx1"/>
                </a:solidFill>
                <a:latin typeface="Verdana" panose="020B0604030504040204" pitchFamily="34" charset="0"/>
              </a:rPr>
              <a:t>Le CAEJ doit être sensible aux besoins d’accessibilité des enfants et de leurs familles. </a:t>
            </a:r>
          </a:p>
          <a:p>
            <a:pPr algn="l" rtl="0" eaLnBrk="1" hangingPunct="1">
              <a:lnSpc>
                <a:spcPct val="110000"/>
              </a:lnSpc>
              <a:buClr>
                <a:srgbClr val="181610"/>
              </a:buClr>
              <a:buSzPts val="2000"/>
            </a:pPr>
            <a:endParaRPr lang="fr-ca" altLang="en-US" i="1">
              <a:solidFill>
                <a:schemeClr val="tx1"/>
              </a:solidFill>
              <a:latin typeface="Verdana" panose="020B0604030504040204" pitchFamily="34" charset="0"/>
            </a:endParaRPr>
          </a:p>
          <a:p>
            <a:pPr algn="l" rtl="0" eaLnBrk="1" hangingPunct="1">
              <a:lnSpc>
                <a:spcPct val="110000"/>
              </a:lnSpc>
              <a:buClr>
                <a:srgbClr val="181610"/>
              </a:buClr>
              <a:buSzPts val="2000"/>
            </a:pPr>
            <a:r>
              <a:rPr lang="fr-ca" b="0" i="1" u="none" baseline="0">
                <a:solidFill>
                  <a:schemeClr val="tx1"/>
                </a:solidFill>
                <a:latin typeface="Verdana" panose="020B0604030504040204" pitchFamily="34" charset="0"/>
              </a:rPr>
              <a:t>(Source : Lignes directrices nationales pour les CAE/CAEJ canadiens, 2021)</a:t>
            </a:r>
          </a:p>
          <a:p>
            <a:pPr algn="l" rtl="0" eaLnBrk="1" hangingPunct="1">
              <a:lnSpc>
                <a:spcPct val="110000"/>
              </a:lnSpc>
              <a:buClr>
                <a:srgbClr val="181610"/>
              </a:buClr>
              <a:buSzPts val="2000"/>
            </a:pPr>
            <a:endParaRPr lang="fr-ca" altLang="en-US" sz="1800" i="1">
              <a:solidFill>
                <a:schemeClr val="tx1"/>
              </a:solidFill>
              <a:latin typeface="Verdana" panose="020B0604030504040204" pitchFamily="34" charset="0"/>
            </a:endParaRPr>
          </a:p>
        </p:txBody>
      </p:sp>
      <p:sp>
        <p:nvSpPr>
          <p:cNvPr id="82950" name="Google Shape;191;p6">
            <a:extLst>
              <a:ext uri="{FF2B5EF4-FFF2-40B4-BE49-F238E27FC236}">
                <a16:creationId xmlns:a16="http://schemas.microsoft.com/office/drawing/2014/main" id="{F712A061-5EBE-0E78-AF7E-26D51D117B4C}"/>
              </a:ext>
            </a:extLst>
          </p:cNvPr>
          <p:cNvSpPr txBox="1">
            <a:spLocks noChangeArrowheads="1"/>
          </p:cNvSpPr>
          <p:nvPr/>
        </p:nvSpPr>
        <p:spPr bwMode="auto">
          <a:xfrm>
            <a:off x="838200" y="984250"/>
            <a:ext cx="32305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eaLnBrk="1" hangingPunct="1"/>
            <a:r>
              <a:rPr lang="fr-ca" sz="1800" b="1" i="0" u="none" baseline="0">
                <a:solidFill>
                  <a:srgbClr val="49C5B1"/>
                </a:solidFill>
                <a:latin typeface="Verdana" panose="020B0604030504040204" pitchFamily="34" charset="0"/>
                <a:sym typeface="Verdana" panose="020B0604030504040204" pitchFamily="34" charset="0"/>
              </a:rPr>
              <a:t>Cadre axé sur l’enfant</a:t>
            </a:r>
            <a:endParaRPr lang="fr-ca" altLang="en-US" sz="1800">
              <a:solidFill>
                <a:srgbClr val="141A4C"/>
              </a:solidFill>
              <a:latin typeface="Verdana" panose="020B0604030504040204" pitchFamily="34" charset="0"/>
              <a:sym typeface="Verdana" panose="020B060403050404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D14DEB28-D49A-F876-0AFF-ADDE29674CE9}"/>
              </a:ext>
            </a:extLst>
          </p:cNvPr>
          <p:cNvSpPr txBox="1">
            <a:spLocks noGrp="1" noChangeArrowheads="1"/>
          </p:cNvSpPr>
          <p:nvPr>
            <p:ph type="title"/>
          </p:nvPr>
        </p:nvSpPr>
        <p:spPr>
          <a:xfrm>
            <a:off x="838200" y="823913"/>
            <a:ext cx="8120063" cy="850900"/>
          </a:xfrm>
        </p:spPr>
        <p:txBody>
          <a:bodyPr/>
          <a:lstStyle/>
          <a:p>
            <a:pPr algn="l" rtl="0" eaLnBrk="1" hangingPunct="1">
              <a:lnSpc>
                <a:spcPct val="90000"/>
              </a:lnSpc>
              <a:buClr>
                <a:srgbClr val="141B4D"/>
              </a:buClr>
              <a:buSzPts val="3600"/>
              <a:buFont typeface="Verdana" panose="020B0604030504040204" pitchFamily="34" charset="0"/>
              <a:buNone/>
            </a:pPr>
            <a:r>
              <a:rPr lang="fr-ca" sz="3600" b="1" i="0" u="none" baseline="0">
                <a:latin typeface="Verdana" panose="020B0604030504040204" pitchFamily="34" charset="0"/>
                <a:cs typeface="Arial" panose="020B0604020202020204" pitchFamily="34" charset="0"/>
                <a:sym typeface="Verdana" panose="020B0604030504040204" pitchFamily="34" charset="0"/>
              </a:rPr>
              <a:t>Accessibilité</a:t>
            </a:r>
          </a:p>
        </p:txBody>
      </p:sp>
      <p:sp>
        <p:nvSpPr>
          <p:cNvPr id="3" name="Content Placeholder 2">
            <a:extLst>
              <a:ext uri="{FF2B5EF4-FFF2-40B4-BE49-F238E27FC236}">
                <a16:creationId xmlns:a16="http://schemas.microsoft.com/office/drawing/2014/main" id="{A70CA510-F8F5-DADC-27C1-C20291D0D14B}"/>
              </a:ext>
            </a:extLst>
          </p:cNvPr>
          <p:cNvSpPr>
            <a:spLocks noGrp="1"/>
          </p:cNvSpPr>
          <p:nvPr>
            <p:ph idx="1"/>
          </p:nvPr>
        </p:nvSpPr>
        <p:spPr>
          <a:xfrm>
            <a:off x="838199" y="1469204"/>
            <a:ext cx="11275031" cy="5139559"/>
          </a:xfrm>
        </p:spPr>
        <p:txBody>
          <a:bodyPr spcFirstLastPara="1">
            <a:noAutofit/>
          </a:bodyPr>
          <a:lstStyle/>
          <a:p>
            <a:pPr marL="457200" indent="-228600" algn="l" rtl="0" eaLnBrk="1" fontAlgn="auto" hangingPunct="1">
              <a:spcAft>
                <a:spcPts val="0"/>
              </a:spcAft>
              <a:buSzPts val="2000"/>
              <a:buFont typeface="Verdana"/>
              <a:buNone/>
              <a:defRPr/>
            </a:pPr>
            <a:r>
              <a:rPr lang="fr-ca" sz="1800" b="0" i="0" u="none" baseline="0" dirty="0">
                <a:solidFill>
                  <a:srgbClr val="181610"/>
                </a:solidFill>
                <a:latin typeface="Verdana"/>
                <a:ea typeface="Verdana"/>
                <a:cs typeface="Verdana"/>
                <a:sym typeface="Verdana"/>
              </a:rPr>
              <a:t>E</a:t>
            </a:r>
            <a:r>
              <a:rPr lang="fr-ca" sz="1800" b="0" i="0" u="none" baseline="0" dirty="0">
                <a:solidFill>
                  <a:schemeClr val="tx1"/>
                </a:solidFill>
                <a:latin typeface="Verdana"/>
                <a:ea typeface="Verdana"/>
                <a:cs typeface="Verdana"/>
                <a:sym typeface="Verdana"/>
              </a:rPr>
              <a:t>xemples d’aménagements d’accessibilité :</a:t>
            </a:r>
          </a:p>
          <a:p>
            <a:pPr marL="571500" indent="-342900" algn="l" rtl="0" eaLnBrk="1" fontAlgn="auto" hangingPunct="1">
              <a:spcAft>
                <a:spcPts val="0"/>
              </a:spcAft>
              <a:buSzPts val="2000"/>
              <a:buFont typeface="Arial,Sans-Serif"/>
              <a:buChar char="•"/>
              <a:defRPr/>
            </a:pPr>
            <a:r>
              <a:rPr lang="fr-ca" sz="1800" b="0" i="0" u="none" baseline="0" dirty="0">
                <a:solidFill>
                  <a:schemeClr val="tx1"/>
                </a:solidFill>
                <a:latin typeface="Verdana"/>
                <a:ea typeface="Verdana"/>
                <a:cs typeface="Verdana"/>
                <a:sym typeface="Verdana"/>
              </a:rPr>
              <a:t>Les membres de l’EMD sont regroupés sur place, ce qui est très important pour les clients qui peuvent avoir besoin de revenir à plusieurs reprises pour des réunions de suivi. </a:t>
            </a:r>
          </a:p>
          <a:p>
            <a:pPr marL="571500" indent="-342900" algn="l" rtl="0" eaLnBrk="1" fontAlgn="auto" hangingPunct="1">
              <a:spcAft>
                <a:spcPts val="0"/>
              </a:spcAft>
              <a:buSzPts val="2000"/>
              <a:buFont typeface="Arial"/>
              <a:buChar char="•"/>
              <a:defRPr/>
            </a:pPr>
            <a:r>
              <a:rPr lang="fr-ca" sz="1800" b="0" i="0" u="none" baseline="0" dirty="0">
                <a:solidFill>
                  <a:schemeClr val="tx1"/>
                </a:solidFill>
                <a:latin typeface="Verdana"/>
                <a:ea typeface="Verdana"/>
                <a:cs typeface="Verdana"/>
                <a:sym typeface="Verdana"/>
              </a:rPr>
              <a:t>Le site du programme est accessible aux fauteuils roulants. </a:t>
            </a:r>
          </a:p>
          <a:p>
            <a:pPr marL="571500" indent="-342900" algn="l" rtl="0" eaLnBrk="1" fontAlgn="auto" hangingPunct="1">
              <a:spcAft>
                <a:spcPts val="0"/>
              </a:spcAft>
              <a:buSzPts val="2000"/>
              <a:buFont typeface="Arial"/>
              <a:buChar char="•"/>
              <a:defRPr/>
            </a:pPr>
            <a:r>
              <a:rPr lang="fr-ca" sz="1800" b="0" i="0" u="none" baseline="0" dirty="0">
                <a:solidFill>
                  <a:schemeClr val="tx1"/>
                </a:solidFill>
                <a:latin typeface="Verdana"/>
                <a:ea typeface="Verdana"/>
                <a:cs typeface="Verdana"/>
                <a:sym typeface="Verdana"/>
              </a:rPr>
              <a:t>Il y a un arrêt de bus en face de l’établissement. </a:t>
            </a:r>
          </a:p>
          <a:p>
            <a:pPr marL="571500" indent="-342900" algn="l" rtl="0" eaLnBrk="1" fontAlgn="auto" hangingPunct="1">
              <a:spcAft>
                <a:spcPts val="0"/>
              </a:spcAft>
              <a:buSzPts val="2000"/>
              <a:buFont typeface="Arial,Sans-Serif"/>
              <a:buChar char="•"/>
              <a:defRPr/>
            </a:pPr>
            <a:r>
              <a:rPr lang="fr-ca" sz="1800" b="0" i="0" u="none" baseline="0" dirty="0">
                <a:solidFill>
                  <a:schemeClr val="tx1"/>
                </a:solidFill>
                <a:latin typeface="Verdana"/>
                <a:ea typeface="Verdana"/>
                <a:cs typeface="Verdana"/>
                <a:sym typeface="Verdana"/>
              </a:rPr>
              <a:t>Des taxis sont mis à la disposition des familles sans moyen de transport. </a:t>
            </a:r>
          </a:p>
          <a:p>
            <a:pPr marL="571500" indent="-342900" algn="l" rtl="0" eaLnBrk="1" fontAlgn="auto" hangingPunct="1">
              <a:spcAft>
                <a:spcPts val="0"/>
              </a:spcAft>
              <a:buSzPts val="2000"/>
              <a:buFont typeface="Arial,Sans-Serif"/>
              <a:buChar char="•"/>
              <a:defRPr/>
            </a:pPr>
            <a:r>
              <a:rPr lang="fr-ca" sz="1800" b="0" i="0" u="none" baseline="0" dirty="0">
                <a:solidFill>
                  <a:schemeClr val="tx1"/>
                </a:solidFill>
                <a:latin typeface="Verdana"/>
                <a:ea typeface="Verdana"/>
                <a:cs typeface="Verdana"/>
                <a:sym typeface="Verdana"/>
              </a:rPr>
              <a:t>Les familles reçoivent un laissez-passer de stationnement pour leur visite.</a:t>
            </a:r>
          </a:p>
          <a:p>
            <a:pPr marL="571500" indent="-342900" algn="l" rtl="0" eaLnBrk="1" fontAlgn="auto" hangingPunct="1">
              <a:spcAft>
                <a:spcPts val="0"/>
              </a:spcAft>
              <a:buSzPts val="2000"/>
              <a:buFont typeface="Arial"/>
              <a:buChar char="•"/>
              <a:defRPr/>
            </a:pPr>
            <a:r>
              <a:rPr lang="fr-ca" sz="1800" b="0" i="0" u="none" baseline="0" dirty="0">
                <a:solidFill>
                  <a:schemeClr val="tx1"/>
                </a:solidFill>
                <a:latin typeface="Verdana"/>
                <a:ea typeface="Verdana"/>
                <a:cs typeface="Verdana"/>
                <a:sym typeface="Verdana"/>
              </a:rPr>
              <a:t>Les enfants participant aux entretiens ont accès à des tableaux de feutre, des feuilles de papier et des marqueurs pour ceux qui ont des besoins de communication différents (par exemple, le mutisme sélectif).</a:t>
            </a:r>
          </a:p>
          <a:p>
            <a:pPr marL="571500" indent="-342900" algn="l" rtl="0" eaLnBrk="1" fontAlgn="auto" hangingPunct="1">
              <a:spcAft>
                <a:spcPts val="0"/>
              </a:spcAft>
              <a:buSzPts val="2000"/>
              <a:buFont typeface="Arial"/>
              <a:buChar char="•"/>
              <a:defRPr/>
            </a:pPr>
            <a:r>
              <a:rPr lang="fr-ca" sz="1800" b="0" i="0" u="none" baseline="0" dirty="0">
                <a:solidFill>
                  <a:schemeClr val="tx1"/>
                </a:solidFill>
                <a:latin typeface="Verdana"/>
                <a:ea typeface="Verdana"/>
                <a:cs typeface="Verdana"/>
                <a:sym typeface="Verdana"/>
              </a:rPr>
              <a:t>L’accès à une ligne d’assistance linguistique est offert par l’un des partenaires de l’EMD et un partenariat a été formé avec l’agence locale pour les nouveaux arrivants afin de leur offrir une aide supplémentaire en matière d’interprétation. </a:t>
            </a:r>
          </a:p>
          <a:p>
            <a:pPr marL="571500" indent="-342900" algn="l" rtl="0" eaLnBrk="1" fontAlgn="auto" hangingPunct="1">
              <a:spcAft>
                <a:spcPts val="0"/>
              </a:spcAft>
              <a:buSzPts val="2000"/>
              <a:buFont typeface="Arial"/>
              <a:buChar char="•"/>
              <a:defRPr/>
            </a:pPr>
            <a:r>
              <a:rPr lang="fr-ca" sz="1800" b="0" i="0" u="none" baseline="0" dirty="0">
                <a:solidFill>
                  <a:schemeClr val="tx1"/>
                </a:solidFill>
                <a:latin typeface="Verdana"/>
                <a:ea typeface="Verdana"/>
                <a:cs typeface="Verdana"/>
                <a:sym typeface="Verdana"/>
              </a:rPr>
              <a:t>Le processus d’accueil invite les familles à faire part de leurs besoins en matière d’accessibilité avant leur visite à Luna. Le cas échéant, un plan de soins spécialisés est élaboré.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Google Shape;211;p8">
            <a:extLst>
              <a:ext uri="{FF2B5EF4-FFF2-40B4-BE49-F238E27FC236}">
                <a16:creationId xmlns:a16="http://schemas.microsoft.com/office/drawing/2014/main" id="{8518DE91-AAF6-AE29-84AC-5C0C023AE4CF}"/>
              </a:ext>
            </a:extLst>
          </p:cNvPr>
          <p:cNvSpPr txBox="1">
            <a:spLocks noGrp="1"/>
          </p:cNvSpPr>
          <p:nvPr>
            <p:ph type="ctrTitle"/>
          </p:nvPr>
        </p:nvSpPr>
        <p:spPr>
          <a:xfrm>
            <a:off x="2071688" y="2454275"/>
            <a:ext cx="8078787" cy="2387600"/>
          </a:xfrm>
        </p:spPr>
        <p:txBody>
          <a:bodyPr>
            <a:normAutofit fontScale="90000"/>
          </a:bodyPr>
          <a:lstStyle/>
          <a:p>
            <a:pPr rtl="0" eaLnBrk="1" fontAlgn="auto" hangingPunct="1">
              <a:defRPr/>
            </a:pPr>
            <a:r>
              <a:rPr lang="fr-ca" b="1" i="0" u="none" baseline="0">
                <a:latin typeface="Verdana"/>
                <a:ea typeface="Verdana"/>
                <a:cs typeface="Verdana"/>
                <a:sym typeface="Verdana"/>
              </a:rPr>
              <a:t>Merci! </a:t>
            </a:r>
            <a:br>
              <a:rPr lang="fr-ca">
                <a:latin typeface="Verdana"/>
                <a:ea typeface="Verdana"/>
                <a:cs typeface="Verdana"/>
                <a:sym typeface="Verdana"/>
              </a:rPr>
            </a:br>
            <a:br>
              <a:rPr lang="fr-ca">
                <a:latin typeface="Verdana"/>
                <a:ea typeface="Verdana"/>
                <a:cs typeface="Verdana"/>
                <a:sym typeface="Verdana"/>
              </a:rPr>
            </a:br>
            <a:r>
              <a:rPr lang="fr-ca" sz="2000" b="1" i="0" u="none" baseline="0">
                <a:latin typeface="Verdana"/>
                <a:ea typeface="Verdana"/>
                <a:cs typeface="Verdana"/>
                <a:sym typeface="Verdana"/>
              </a:rPr>
              <a:t>Coordonnées : </a:t>
            </a:r>
            <a:br>
              <a:rPr lang="fr-ca" sz="2000">
                <a:latin typeface="Verdana"/>
                <a:ea typeface="Verdana"/>
                <a:cs typeface="Verdana"/>
                <a:sym typeface="Verdana"/>
              </a:rPr>
            </a:br>
            <a:br>
              <a:rPr lang="fr-ca" sz="2000">
                <a:latin typeface="Verdana"/>
                <a:ea typeface="Verdana"/>
                <a:cs typeface="Verdana"/>
                <a:sym typeface="Verdana"/>
              </a:rPr>
            </a:br>
            <a:r>
              <a:rPr lang="fr-ca" sz="2000" b="1" i="0" u="none" baseline="0">
                <a:solidFill>
                  <a:schemeClr val="lt1"/>
                </a:solidFill>
                <a:latin typeface="Verdana"/>
                <a:ea typeface="Verdana"/>
                <a:cs typeface="Verdana"/>
                <a:sym typeface="Verdana"/>
              </a:rPr>
              <a:t>Adjoa Chintoh-Silva — </a:t>
            </a:r>
            <a:r>
              <a:rPr lang="fr-ca" sz="2000" b="1" i="0" u="none" baseline="0">
                <a:solidFill>
                  <a:schemeClr val="lt1"/>
                </a:solidFill>
                <a:latin typeface="Verdana"/>
                <a:ea typeface="Verdana"/>
                <a:cs typeface="Verdana"/>
                <a:sym typeface="Verdana"/>
                <a:hlinkClick r:id="rId3"/>
              </a:rPr>
              <a:t>AChintoh-Silva@lunacentre.ca</a:t>
            </a:r>
            <a:br>
              <a:rPr lang="fr-ca" sz="2000">
                <a:solidFill>
                  <a:schemeClr val="lt1"/>
                </a:solidFill>
                <a:latin typeface="Verdana"/>
                <a:ea typeface="Verdana"/>
                <a:cs typeface="Verdana"/>
                <a:sym typeface="Verdana"/>
              </a:rPr>
            </a:br>
            <a:br>
              <a:rPr lang="fr-ca" sz="2000">
                <a:solidFill>
                  <a:schemeClr val="lt1"/>
                </a:solidFill>
                <a:latin typeface="Verdana"/>
                <a:ea typeface="Verdana"/>
                <a:cs typeface="Verdana"/>
                <a:sym typeface="Verdana"/>
              </a:rPr>
            </a:br>
            <a:r>
              <a:rPr lang="fr-ca" sz="2000" b="1" i="0" u="none" baseline="0">
                <a:solidFill>
                  <a:schemeClr val="lt1"/>
                </a:solidFill>
                <a:latin typeface="Verdana"/>
                <a:ea typeface="Verdana"/>
                <a:cs typeface="Verdana"/>
                <a:sym typeface="Verdana"/>
              </a:rPr>
              <a:t>Cynthia Tonet — </a:t>
            </a:r>
            <a:r>
              <a:rPr lang="fr-ca" sz="2000" b="1" i="0" u="none" baseline="0">
                <a:solidFill>
                  <a:schemeClr val="lt1"/>
                </a:solidFill>
                <a:latin typeface="Verdana"/>
                <a:ea typeface="Verdana"/>
                <a:cs typeface="Verdana"/>
                <a:sym typeface="Verdana"/>
                <a:hlinkClick r:id="rId4"/>
              </a:rPr>
              <a:t>ctonet@lunacentre.ca</a:t>
            </a:r>
            <a:br>
              <a:rPr lang="fr-ca" sz="2000">
                <a:solidFill>
                  <a:schemeClr val="lt1"/>
                </a:solidFill>
                <a:latin typeface="Verdana"/>
                <a:ea typeface="Verdana"/>
                <a:cs typeface="Verdana"/>
                <a:sym typeface="Verdana"/>
              </a:rPr>
            </a:br>
            <a:br>
              <a:rPr lang="fr-ca">
                <a:latin typeface="Verdana"/>
                <a:ea typeface="Verdana"/>
                <a:cs typeface="Verdana"/>
                <a:sym typeface="Verdana"/>
              </a:rPr>
            </a:br>
            <a:endParaRPr dirty="0">
              <a:latin typeface="Verdana"/>
              <a:ea typeface="Verdana"/>
              <a:cs typeface="Verdana"/>
              <a:sym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851D1CE9-4010-2FEC-8F7E-49AAA9B8EB5C}"/>
              </a:ext>
            </a:extLst>
          </p:cNvPr>
          <p:cNvSpPr txBox="1">
            <a:spLocks noGrp="1" noChangeArrowheads="1"/>
          </p:cNvSpPr>
          <p:nvPr>
            <p:ph type="title"/>
          </p:nvPr>
        </p:nvSpPr>
        <p:spPr>
          <a:xfrm>
            <a:off x="838200" y="823913"/>
            <a:ext cx="10515600" cy="850900"/>
          </a:xfrm>
        </p:spPr>
        <p:txBody>
          <a:bodyPr/>
          <a:lstStyle/>
          <a:p>
            <a:pPr algn="l" rtl="0" eaLnBrk="1" hangingPunct="1">
              <a:lnSpc>
                <a:spcPct val="90000"/>
              </a:lnSpc>
              <a:buClr>
                <a:srgbClr val="141B4D"/>
              </a:buClr>
              <a:buSzPts val="3600"/>
              <a:buFont typeface="Verdana" panose="020B0604030504040204" pitchFamily="34" charset="0"/>
              <a:buNone/>
            </a:pPr>
            <a:r>
              <a:rPr lang="fr-ca" sz="3600" b="1" i="0" u="none" baseline="0">
                <a:latin typeface="Verdana" panose="020B0604030504040204" pitchFamily="34" charset="0"/>
                <a:cs typeface="Arial" panose="020B0604020202020204" pitchFamily="34" charset="0"/>
                <a:sym typeface="Verdana" panose="020B0604030504040204" pitchFamily="34" charset="0"/>
              </a:rPr>
              <a:t>Nous croyons...</a:t>
            </a:r>
          </a:p>
        </p:txBody>
      </p:sp>
      <p:sp>
        <p:nvSpPr>
          <p:cNvPr id="21507" name="Content Placeholder 2">
            <a:extLst>
              <a:ext uri="{FF2B5EF4-FFF2-40B4-BE49-F238E27FC236}">
                <a16:creationId xmlns:a16="http://schemas.microsoft.com/office/drawing/2014/main" id="{AA77FDFC-1FDA-2614-B3F9-8571C98763EE}"/>
              </a:ext>
            </a:extLst>
          </p:cNvPr>
          <p:cNvSpPr txBox="1">
            <a:spLocks noGrp="1" noChangeArrowheads="1"/>
          </p:cNvSpPr>
          <p:nvPr>
            <p:ph idx="1"/>
          </p:nvPr>
        </p:nvSpPr>
        <p:spPr>
          <a:xfrm>
            <a:off x="838200" y="1782763"/>
            <a:ext cx="10515600" cy="4394200"/>
          </a:xfrm>
        </p:spPr>
        <p:txBody>
          <a:bodyPr/>
          <a:lstStyle/>
          <a:p>
            <a:pPr marL="457200" indent="-228600" algn="l" rtl="0" eaLnBrk="1" hangingPunct="1">
              <a:spcBef>
                <a:spcPct val="0"/>
              </a:spcBef>
              <a:buSzPts val="2000"/>
              <a:buFont typeface="Verdana" panose="020B0604030504040204" pitchFamily="34" charset="0"/>
              <a:buNone/>
            </a:pPr>
            <a:endParaRPr lang="fr-ca" altLang="en-US">
              <a:solidFill>
                <a:srgbClr val="181610"/>
              </a:solidFill>
              <a:latin typeface="Verdana" panose="020B0604030504040204" pitchFamily="34" charset="0"/>
              <a:cs typeface="Arial" panose="020B0604020202020204" pitchFamily="34" charset="0"/>
              <a:sym typeface="Verdana" panose="020B0604030504040204" pitchFamily="34" charset="0"/>
            </a:endParaRPr>
          </a:p>
          <a:p>
            <a:pPr marL="457200" indent="-228600" algn="l" rtl="0" eaLnBrk="1" hangingPunct="1">
              <a:spcBef>
                <a:spcPct val="0"/>
              </a:spcBef>
              <a:buSzPts val="2000"/>
              <a:buFont typeface="Verdana" panose="020B0604030504040204" pitchFamily="34" charset="0"/>
              <a:buNone/>
            </a:pPr>
            <a:r>
              <a:rPr lang="fr-ca" sz="1800" b="0" i="0" u="none" baseline="0">
                <a:solidFill>
                  <a:schemeClr val="tx1"/>
                </a:solidFill>
                <a:latin typeface="Verdana" panose="020B0604030504040204" pitchFamily="34" charset="0"/>
                <a:cs typeface="Arial" panose="020B0604020202020204" pitchFamily="34" charset="0"/>
                <a:sym typeface="Verdana" panose="020B0604030504040204" pitchFamily="34" charset="0"/>
              </a:rPr>
              <a:t>Que l’enfant est notre priorité absolue. </a:t>
            </a:r>
          </a:p>
          <a:p>
            <a:pPr marL="457200" indent="-228600" algn="l" rtl="0" eaLnBrk="1" hangingPunct="1">
              <a:spcBef>
                <a:spcPct val="0"/>
              </a:spcBef>
              <a:buSzPts val="2000"/>
              <a:buFont typeface="Verdana" panose="020B0604030504040204" pitchFamily="34" charset="0"/>
              <a:buNone/>
            </a:pPr>
            <a:r>
              <a:rPr lang="fr-ca" sz="1800" b="0" i="0" u="none" baseline="0">
                <a:solidFill>
                  <a:schemeClr val="tx1"/>
                </a:solidFill>
                <a:latin typeface="Verdana" panose="020B0604030504040204" pitchFamily="34" charset="0"/>
                <a:cs typeface="Arial" panose="020B0604020202020204" pitchFamily="34" charset="0"/>
                <a:sym typeface="Verdana" panose="020B0604030504040204" pitchFamily="34" charset="0"/>
              </a:rPr>
              <a:t>Pas les besoins de la famille. </a:t>
            </a:r>
          </a:p>
          <a:p>
            <a:pPr marL="457200" indent="-228600" algn="l" rtl="0" eaLnBrk="1" hangingPunct="1">
              <a:spcBef>
                <a:spcPct val="0"/>
              </a:spcBef>
              <a:buSzPts val="2000"/>
              <a:buFont typeface="Verdana" panose="020B0604030504040204" pitchFamily="34" charset="0"/>
              <a:buNone/>
            </a:pPr>
            <a:r>
              <a:rPr lang="fr-ca" sz="1800" b="0" i="0" u="none" baseline="0">
                <a:solidFill>
                  <a:schemeClr val="tx1"/>
                </a:solidFill>
                <a:latin typeface="Verdana" panose="020B0604030504040204" pitchFamily="34" charset="0"/>
                <a:cs typeface="Arial" panose="020B0604020202020204" pitchFamily="34" charset="0"/>
                <a:sym typeface="Verdana" panose="020B0604030504040204" pitchFamily="34" charset="0"/>
              </a:rPr>
              <a:t>Pas l’histoire de l’enfant. </a:t>
            </a:r>
          </a:p>
          <a:p>
            <a:pPr marL="457200" indent="-228600" algn="l" rtl="0" eaLnBrk="1" hangingPunct="1">
              <a:spcBef>
                <a:spcPct val="0"/>
              </a:spcBef>
              <a:buSzPts val="2000"/>
              <a:buFont typeface="Verdana" panose="020B0604030504040204" pitchFamily="34" charset="0"/>
              <a:buNone/>
            </a:pPr>
            <a:r>
              <a:rPr lang="fr-ca" sz="1800" b="0" i="0" u="none" baseline="0">
                <a:solidFill>
                  <a:schemeClr val="tx1"/>
                </a:solidFill>
                <a:latin typeface="Verdana" panose="020B0604030504040204" pitchFamily="34" charset="0"/>
                <a:cs typeface="Arial" panose="020B0604020202020204" pitchFamily="34" charset="0"/>
                <a:sym typeface="Verdana" panose="020B0604030504040204" pitchFamily="34" charset="0"/>
              </a:rPr>
              <a:t>Pas les preuves. </a:t>
            </a:r>
          </a:p>
          <a:p>
            <a:pPr marL="457200" indent="-228600" algn="l" rtl="0" eaLnBrk="1" hangingPunct="1">
              <a:spcBef>
                <a:spcPct val="0"/>
              </a:spcBef>
              <a:buSzPts val="2000"/>
              <a:buFont typeface="Verdana" panose="020B0604030504040204" pitchFamily="34" charset="0"/>
              <a:buNone/>
            </a:pPr>
            <a:r>
              <a:rPr lang="fr-ca" sz="1800" b="0" i="0" u="none" baseline="0">
                <a:solidFill>
                  <a:schemeClr val="tx1"/>
                </a:solidFill>
                <a:latin typeface="Verdana" panose="020B0604030504040204" pitchFamily="34" charset="0"/>
                <a:cs typeface="Arial" panose="020B0604020202020204" pitchFamily="34" charset="0"/>
                <a:sym typeface="Verdana" panose="020B0604030504040204" pitchFamily="34" charset="0"/>
              </a:rPr>
              <a:t>Pas les besoins des tribunaux. </a:t>
            </a:r>
          </a:p>
          <a:p>
            <a:pPr marL="457200" indent="-228600" algn="l" rtl="0" eaLnBrk="1" hangingPunct="1">
              <a:spcBef>
                <a:spcPct val="0"/>
              </a:spcBef>
              <a:buSzPts val="2000"/>
              <a:buFont typeface="Verdana" panose="020B0604030504040204" pitchFamily="34" charset="0"/>
              <a:buNone/>
            </a:pPr>
            <a:r>
              <a:rPr lang="fr-ca" sz="1800" b="0" i="0" u="none" baseline="0">
                <a:solidFill>
                  <a:schemeClr val="tx1"/>
                </a:solidFill>
                <a:latin typeface="Verdana" panose="020B0604030504040204" pitchFamily="34" charset="0"/>
                <a:cs typeface="Arial" panose="020B0604020202020204" pitchFamily="34" charset="0"/>
                <a:sym typeface="Verdana" panose="020B0604030504040204" pitchFamily="34" charset="0"/>
              </a:rPr>
              <a:t>Pas les besoins de la police, de la protection de l’enfance, des avocats, etc. </a:t>
            </a:r>
          </a:p>
          <a:p>
            <a:pPr marL="457200" indent="-228600" algn="l" rtl="0" eaLnBrk="1" hangingPunct="1">
              <a:spcBef>
                <a:spcPct val="0"/>
              </a:spcBef>
              <a:buSzPts val="2000"/>
              <a:buFont typeface="Verdana" panose="020B0604030504040204" pitchFamily="34" charset="0"/>
              <a:buNone/>
            </a:pPr>
            <a:r>
              <a:rPr lang="fr-ca" sz="1800" b="1" i="0" u="none" baseline="0">
                <a:solidFill>
                  <a:schemeClr val="tx1"/>
                </a:solidFill>
                <a:latin typeface="Verdana" panose="020B0604030504040204" pitchFamily="34" charset="0"/>
                <a:cs typeface="Arial" panose="020B0604020202020204" pitchFamily="34" charset="0"/>
                <a:sym typeface="Verdana" panose="020B0604030504040204" pitchFamily="34" charset="0"/>
              </a:rPr>
              <a:t>L’enfant est notre priorité absolue!</a:t>
            </a:r>
            <a:r>
              <a:rPr lang="fr-ca" sz="1800" b="0" i="0" u="none" baseline="0">
                <a:solidFill>
                  <a:schemeClr val="tx1"/>
                </a:solidFill>
                <a:latin typeface="Verdana" panose="020B0604030504040204" pitchFamily="34" charset="0"/>
                <a:cs typeface="Arial" panose="020B0604020202020204" pitchFamily="34" charset="0"/>
                <a:sym typeface="Verdana" panose="020B0604030504040204" pitchFamily="34" charset="0"/>
              </a:rPr>
              <a:t> </a:t>
            </a:r>
          </a:p>
          <a:p>
            <a:pPr marL="457200" indent="-228600" algn="ctr" rtl="0" eaLnBrk="1" hangingPunct="1">
              <a:spcBef>
                <a:spcPct val="0"/>
              </a:spcBef>
              <a:buSzPts val="2000"/>
              <a:buFont typeface="Verdana" panose="020B0604030504040204" pitchFamily="34" charset="0"/>
              <a:buNone/>
            </a:pPr>
            <a:endParaRPr lang="fr-ca" altLang="en-US">
              <a:solidFill>
                <a:schemeClr val="tx1"/>
              </a:solidFill>
              <a:latin typeface="Verdana" panose="020B0604030504040204" pitchFamily="34" charset="0"/>
              <a:cs typeface="Arial" panose="020B0604020202020204" pitchFamily="34" charset="0"/>
              <a:sym typeface="Verdana" panose="020B0604030504040204" pitchFamily="34" charset="0"/>
            </a:endParaRPr>
          </a:p>
          <a:p>
            <a:pPr marL="457200" indent="-228600" algn="l" rtl="0" eaLnBrk="1" hangingPunct="1">
              <a:spcBef>
                <a:spcPct val="0"/>
              </a:spcBef>
              <a:buSzPts val="2000"/>
              <a:buFont typeface="Verdana" panose="020B0604030504040204" pitchFamily="34" charset="0"/>
              <a:buNone/>
            </a:pPr>
            <a:r>
              <a:rPr lang="fr-ca" sz="1400" b="0" i="1" u="none" baseline="0">
                <a:solidFill>
                  <a:schemeClr val="tx1"/>
                </a:solidFill>
                <a:latin typeface="Verdana" panose="020B0604030504040204" pitchFamily="34" charset="0"/>
                <a:cs typeface="Arial" panose="020B0604020202020204" pitchFamily="34" charset="0"/>
                <a:sym typeface="Verdana" panose="020B0604030504040204" pitchFamily="34" charset="0"/>
              </a:rPr>
              <a:t>(Source : Ann Ahlquist et Bob Ryan, 1993, Child First Doctrine)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Google Shape;201;p7">
            <a:extLst>
              <a:ext uri="{FF2B5EF4-FFF2-40B4-BE49-F238E27FC236}">
                <a16:creationId xmlns:a16="http://schemas.microsoft.com/office/drawing/2014/main" id="{D0BE1766-E6B4-4C8D-480D-8A016FA6FC95}"/>
              </a:ext>
            </a:extLst>
          </p:cNvPr>
          <p:cNvSpPr txBox="1">
            <a:spLocks noGrp="1" noChangeArrowheads="1"/>
          </p:cNvSpPr>
          <p:nvPr>
            <p:ph type="body" idx="1"/>
          </p:nvPr>
        </p:nvSpPr>
        <p:spPr>
          <a:xfrm>
            <a:off x="838200" y="3306763"/>
            <a:ext cx="3197225" cy="695325"/>
          </a:xfrm>
        </p:spPr>
        <p:txBody>
          <a:bodyPr/>
          <a:lstStyle/>
          <a:p>
            <a:pPr marL="0" indent="0" algn="l" rtl="0" eaLnBrk="1" hangingPunct="1">
              <a:spcBef>
                <a:spcPct val="0"/>
              </a:spcBef>
              <a:spcAft>
                <a:spcPct val="0"/>
              </a:spcAft>
              <a:buSzPts val="2000"/>
              <a:buFont typeface="Verdana" panose="020B0604030504040204" pitchFamily="34" charset="0"/>
              <a:buNone/>
            </a:pPr>
            <a:r>
              <a:rPr lang="fr-ca" sz="1800" b="0" i="1" u="none" baseline="0">
                <a:solidFill>
                  <a:schemeClr val="tx1"/>
                </a:solidFill>
                <a:latin typeface="Verdana" panose="020B0604030504040204" pitchFamily="34" charset="0"/>
                <a:cs typeface="Arial" panose="020B0604020202020204" pitchFamily="34" charset="0"/>
                <a:sym typeface="Verdana" panose="020B0604030504040204" pitchFamily="34" charset="0"/>
              </a:rPr>
              <a:t>Un cadre sûr est un cadre qui tient compte des traumatismes.</a:t>
            </a:r>
          </a:p>
          <a:p>
            <a:pPr marL="0" indent="0" algn="l" rtl="0" eaLnBrk="1" hangingPunct="1">
              <a:spcBef>
                <a:spcPts val="900"/>
              </a:spcBef>
              <a:spcAft>
                <a:spcPct val="0"/>
              </a:spcAft>
              <a:buSzPts val="2000"/>
              <a:buFont typeface="Verdana" panose="020B0604030504040204" pitchFamily="34" charset="0"/>
              <a:buNone/>
            </a:pPr>
            <a:endParaRPr lang="fr-ca" altLang="en-US" sz="2000">
              <a:solidFill>
                <a:srgbClr val="181610"/>
              </a:solidFill>
              <a:latin typeface="Verdana" panose="020B0604030504040204" pitchFamily="34" charset="0"/>
              <a:cs typeface="Arial" panose="020B0604020202020204" pitchFamily="34" charset="0"/>
              <a:sym typeface="Verdana" panose="020B0604030504040204" pitchFamily="34" charset="0"/>
            </a:endParaRPr>
          </a:p>
        </p:txBody>
      </p:sp>
      <p:sp>
        <p:nvSpPr>
          <p:cNvPr id="23555" name="Google Shape;206;p7">
            <a:extLst>
              <a:ext uri="{FF2B5EF4-FFF2-40B4-BE49-F238E27FC236}">
                <a16:creationId xmlns:a16="http://schemas.microsoft.com/office/drawing/2014/main" id="{6EA019BB-14E5-EA63-FC02-FCC7E8554410}"/>
              </a:ext>
            </a:extLst>
          </p:cNvPr>
          <p:cNvSpPr txBox="1">
            <a:spLocks noChangeArrowheads="1"/>
          </p:cNvSpPr>
          <p:nvPr/>
        </p:nvSpPr>
        <p:spPr bwMode="auto">
          <a:xfrm>
            <a:off x="838200" y="1333500"/>
            <a:ext cx="478472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eaLnBrk="1" hangingPunct="1">
              <a:lnSpc>
                <a:spcPct val="110000"/>
              </a:lnSpc>
              <a:buClr>
                <a:srgbClr val="141B4D"/>
              </a:buClr>
              <a:buSzPts val="3600"/>
              <a:buFont typeface="Verdana" panose="020B0604030504040204" pitchFamily="34" charset="0"/>
              <a:buNone/>
            </a:pPr>
            <a:r>
              <a:rPr lang="fr-ca" sz="3600" b="1" i="0" u="none" baseline="0">
                <a:solidFill>
                  <a:srgbClr val="141B4D"/>
                </a:solidFill>
                <a:latin typeface="Verdana" panose="020B0604030504040204" pitchFamily="34" charset="0"/>
                <a:sym typeface="Verdana" panose="020B0604030504040204" pitchFamily="34" charset="0"/>
              </a:rPr>
              <a:t>Sûreté physique et psychologique</a:t>
            </a:r>
            <a:endParaRPr lang="fr-ca" altLang="en-US" sz="3600"/>
          </a:p>
        </p:txBody>
      </p:sp>
      <p:pic>
        <p:nvPicPr>
          <p:cNvPr id="23556" name="Picture Placeholder 6" descr="Logo, company name&#10;&#10;Description automatically generated">
            <a:extLst>
              <a:ext uri="{FF2B5EF4-FFF2-40B4-BE49-F238E27FC236}">
                <a16:creationId xmlns:a16="http://schemas.microsoft.com/office/drawing/2014/main" id="{3BA19300-723A-DE0A-D012-F2934D42255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07063" y="1519238"/>
            <a:ext cx="494030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5">
            <a:extLst>
              <a:ext uri="{FF2B5EF4-FFF2-40B4-BE49-F238E27FC236}">
                <a16:creationId xmlns:a16="http://schemas.microsoft.com/office/drawing/2014/main" id="{9C282B3B-56D2-1EC9-3227-02E3F0707D16}"/>
              </a:ext>
            </a:extLst>
          </p:cNvPr>
          <p:cNvSpPr txBox="1">
            <a:spLocks noChangeArrowheads="1"/>
          </p:cNvSpPr>
          <p:nvPr/>
        </p:nvSpPr>
        <p:spPr bwMode="auto">
          <a:xfrm>
            <a:off x="7246938" y="4578350"/>
            <a:ext cx="309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eaLnBrk="1" hangingPunct="1"/>
            <a:r>
              <a:rPr lang="fr-ca" b="0" i="0" u="none" baseline="0">
                <a:hlinkClick r:id="rId4"/>
              </a:rPr>
              <a:t>https://www.beingtraumaaware.com/</a:t>
            </a:r>
            <a:endParaRPr lang="fr-ca" altLang="en-US"/>
          </a:p>
          <a:p>
            <a:pPr algn="l" rtl="0" eaLnBrk="1" hangingPunct="1"/>
            <a:endParaRPr lang="fr-ca" altLang="en-US"/>
          </a:p>
        </p:txBody>
      </p:sp>
      <p:pic>
        <p:nvPicPr>
          <p:cNvPr id="23558" name="Picture 3" descr="A picture containing indoor, container&#10;&#10;Description automatically generated">
            <a:extLst>
              <a:ext uri="{FF2B5EF4-FFF2-40B4-BE49-F238E27FC236}">
                <a16:creationId xmlns:a16="http://schemas.microsoft.com/office/drawing/2014/main" id="{3A14712C-DF08-8679-011C-B2C7EC3139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188" y="4210050"/>
            <a:ext cx="2106612"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Google Shape;149;p2">
            <a:extLst>
              <a:ext uri="{FF2B5EF4-FFF2-40B4-BE49-F238E27FC236}">
                <a16:creationId xmlns:a16="http://schemas.microsoft.com/office/drawing/2014/main" id="{48F9C3D1-823F-5DB9-026A-0AF4CE9598F3}"/>
              </a:ext>
            </a:extLst>
          </p:cNvPr>
          <p:cNvSpPr txBox="1">
            <a:spLocks noGrp="1"/>
          </p:cNvSpPr>
          <p:nvPr>
            <p:ph type="ctrTitle"/>
          </p:nvPr>
        </p:nvSpPr>
        <p:spPr>
          <a:xfrm>
            <a:off x="2071688" y="2454275"/>
            <a:ext cx="8078787" cy="2387600"/>
          </a:xfrm>
        </p:spPr>
        <p:txBody>
          <a:bodyPr>
            <a:normAutofit/>
          </a:bodyPr>
          <a:lstStyle/>
          <a:p>
            <a:pPr rtl="0" eaLnBrk="1" fontAlgn="auto" hangingPunct="1">
              <a:defRPr/>
            </a:pPr>
            <a:r>
              <a:rPr lang="fr-ca" sz="3600" b="1" i="0" u="none" baseline="0">
                <a:latin typeface="Verdana"/>
                <a:ea typeface="Verdana"/>
                <a:cs typeface="Verdana"/>
                <a:sym typeface="Verdana"/>
              </a:rPr>
              <a:t>Des espaces sûrs, accueillants, confortables et neutres pour les enfants et leur famille</a:t>
            </a:r>
            <a:endParaRPr sz="3600" dirty="0">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Google Shape;187;p6">
            <a:extLst>
              <a:ext uri="{FF2B5EF4-FFF2-40B4-BE49-F238E27FC236}">
                <a16:creationId xmlns:a16="http://schemas.microsoft.com/office/drawing/2014/main" id="{8DF7A4DB-3600-669F-D36F-91B6944B879C}"/>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00875" y="1697038"/>
            <a:ext cx="5194300"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Google Shape;188;p6">
            <a:extLst>
              <a:ext uri="{FF2B5EF4-FFF2-40B4-BE49-F238E27FC236}">
                <a16:creationId xmlns:a16="http://schemas.microsoft.com/office/drawing/2014/main" id="{D17DE2A2-C5A1-306B-E33B-44C6588C020B}"/>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98425"/>
            <a:ext cx="9767888" cy="607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Google Shape;189;p6">
            <a:extLst>
              <a:ext uri="{FF2B5EF4-FFF2-40B4-BE49-F238E27FC236}">
                <a16:creationId xmlns:a16="http://schemas.microsoft.com/office/drawing/2014/main" id="{3890D2FF-A1E7-C2E9-BB0A-18CB5E6CEE57}"/>
              </a:ext>
            </a:extLst>
          </p:cNvPr>
          <p:cNvSpPr txBox="1">
            <a:spLocks noChangeArrowheads="1"/>
          </p:cNvSpPr>
          <p:nvPr/>
        </p:nvSpPr>
        <p:spPr bwMode="auto">
          <a:xfrm>
            <a:off x="838200" y="1592263"/>
            <a:ext cx="4352925"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eaLnBrk="1" hangingPunct="1">
              <a:buClr>
                <a:srgbClr val="141A4C"/>
              </a:buClr>
              <a:buSzPts val="3600"/>
              <a:buFont typeface="Verdana" panose="020B0604030504040204" pitchFamily="34" charset="0"/>
              <a:buNone/>
            </a:pPr>
            <a:r>
              <a:rPr lang="fr-ca" sz="3600" b="1" i="0" u="none" baseline="0">
                <a:solidFill>
                  <a:srgbClr val="141A4C"/>
                </a:solidFill>
                <a:latin typeface="Verdana" panose="020B0604030504040204" pitchFamily="34" charset="0"/>
                <a:sym typeface="Verdana" panose="020B0604030504040204" pitchFamily="34" charset="0"/>
              </a:rPr>
              <a:t>Élément clé </a:t>
            </a:r>
            <a:endParaRPr lang="fr-ca" altLang="en-US" sz="3600" b="1">
              <a:solidFill>
                <a:srgbClr val="141A4C"/>
              </a:solidFill>
              <a:latin typeface="Verdana" panose="020B0604030504040204" pitchFamily="34" charset="0"/>
            </a:endParaRPr>
          </a:p>
        </p:txBody>
      </p:sp>
      <p:sp>
        <p:nvSpPr>
          <p:cNvPr id="27653" name="Google Shape;190;p6">
            <a:extLst>
              <a:ext uri="{FF2B5EF4-FFF2-40B4-BE49-F238E27FC236}">
                <a16:creationId xmlns:a16="http://schemas.microsoft.com/office/drawing/2014/main" id="{7DA620A6-D72E-639B-3B1D-2868AEEEDD5C}"/>
              </a:ext>
            </a:extLst>
          </p:cNvPr>
          <p:cNvSpPr txBox="1">
            <a:spLocks noChangeArrowheads="1"/>
          </p:cNvSpPr>
          <p:nvPr/>
        </p:nvSpPr>
        <p:spPr bwMode="auto">
          <a:xfrm>
            <a:off x="838200" y="2679700"/>
            <a:ext cx="4983163"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eaLnBrk="1" hangingPunct="1">
              <a:lnSpc>
                <a:spcPct val="110000"/>
              </a:lnSpc>
              <a:buClr>
                <a:srgbClr val="181610"/>
              </a:buClr>
              <a:buSzPts val="2000"/>
            </a:pPr>
            <a:r>
              <a:rPr lang="fr-ca" sz="1800" b="0" i="1" u="none" baseline="0">
                <a:solidFill>
                  <a:schemeClr val="tx1"/>
                </a:solidFill>
                <a:latin typeface="Verdana" panose="020B0604030504040204" pitchFamily="34" charset="0"/>
              </a:rPr>
              <a:t>Tous les espaces réservés aux clients et aux familles, ainsi que les salles d’entretien, doivent être sûrs, accueillants, confortables et neutres, en plus de réduire l’anxiété. </a:t>
            </a:r>
          </a:p>
          <a:p>
            <a:pPr algn="l" rtl="0" eaLnBrk="1" hangingPunct="1">
              <a:lnSpc>
                <a:spcPct val="110000"/>
              </a:lnSpc>
              <a:buClr>
                <a:srgbClr val="181610"/>
              </a:buClr>
              <a:buSzPts val="2000"/>
            </a:pPr>
            <a:endParaRPr lang="fr-ca" altLang="en-US" sz="2000" i="1">
              <a:latin typeface="Verdana" panose="020B0604030504040204" pitchFamily="34" charset="0"/>
            </a:endParaRPr>
          </a:p>
          <a:p>
            <a:pPr algn="l" rtl="0" eaLnBrk="1" hangingPunct="1">
              <a:lnSpc>
                <a:spcPct val="110000"/>
              </a:lnSpc>
              <a:buClr>
                <a:srgbClr val="181610"/>
              </a:buClr>
              <a:buSzPts val="2000"/>
            </a:pPr>
            <a:r>
              <a:rPr lang="fr-ca" b="0" i="1" u="none" baseline="0">
                <a:solidFill>
                  <a:schemeClr val="tx1"/>
                </a:solidFill>
                <a:latin typeface="Verdana" panose="020B0604030504040204" pitchFamily="34" charset="0"/>
              </a:rPr>
              <a:t>(Source : Lignes directrices nationales pour les CAE/CAEJ canadiens, 2021)</a:t>
            </a:r>
          </a:p>
          <a:p>
            <a:pPr algn="l" rtl="0" eaLnBrk="1" hangingPunct="1">
              <a:lnSpc>
                <a:spcPct val="110000"/>
              </a:lnSpc>
              <a:buClr>
                <a:srgbClr val="181610"/>
              </a:buClr>
              <a:buSzPts val="2000"/>
            </a:pPr>
            <a:endParaRPr lang="fr-ca" altLang="en-US" sz="2000" i="1">
              <a:latin typeface="Verdana" panose="020B0604030504040204" pitchFamily="34" charset="0"/>
            </a:endParaRPr>
          </a:p>
        </p:txBody>
      </p:sp>
      <p:sp>
        <p:nvSpPr>
          <p:cNvPr id="27654" name="Google Shape;191;p6">
            <a:extLst>
              <a:ext uri="{FF2B5EF4-FFF2-40B4-BE49-F238E27FC236}">
                <a16:creationId xmlns:a16="http://schemas.microsoft.com/office/drawing/2014/main" id="{33103F37-2F6A-3EE2-30E4-78071D7B2232}"/>
              </a:ext>
            </a:extLst>
          </p:cNvPr>
          <p:cNvSpPr txBox="1">
            <a:spLocks noChangeArrowheads="1"/>
          </p:cNvSpPr>
          <p:nvPr/>
        </p:nvSpPr>
        <p:spPr bwMode="auto">
          <a:xfrm>
            <a:off x="838200" y="984250"/>
            <a:ext cx="32305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eaLnBrk="1" hangingPunct="1"/>
            <a:r>
              <a:rPr lang="fr-ca" sz="1800" b="1" i="0" u="none" baseline="0">
                <a:solidFill>
                  <a:srgbClr val="49C5B1"/>
                </a:solidFill>
                <a:latin typeface="Verdana" panose="020B0604030504040204" pitchFamily="34" charset="0"/>
                <a:sym typeface="Verdana" panose="020B0604030504040204" pitchFamily="34" charset="0"/>
              </a:rPr>
              <a:t>Cadre axé sur l’enfant</a:t>
            </a:r>
            <a:endParaRPr lang="fr-ca" altLang="en-US" sz="1800">
              <a:solidFill>
                <a:srgbClr val="141A4C"/>
              </a:solidFill>
              <a:latin typeface="Verdana" panose="020B0604030504040204" pitchFamily="34" charset="0"/>
              <a:sym typeface="Verdana" panose="020B060403050404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2410510D-1D5D-F557-F7E7-834CE905039E}"/>
              </a:ext>
            </a:extLst>
          </p:cNvPr>
          <p:cNvSpPr txBox="1">
            <a:spLocks noGrp="1" noChangeArrowheads="1"/>
          </p:cNvSpPr>
          <p:nvPr>
            <p:ph type="title"/>
          </p:nvPr>
        </p:nvSpPr>
        <p:spPr>
          <a:xfrm>
            <a:off x="838200" y="823913"/>
            <a:ext cx="10515600" cy="850900"/>
          </a:xfrm>
        </p:spPr>
        <p:txBody>
          <a:bodyPr/>
          <a:lstStyle/>
          <a:p>
            <a:pPr algn="l" rtl="0" eaLnBrk="1" hangingPunct="1">
              <a:lnSpc>
                <a:spcPct val="90000"/>
              </a:lnSpc>
              <a:buClr>
                <a:srgbClr val="141B4D"/>
              </a:buClr>
              <a:buSzPts val="3600"/>
              <a:buFont typeface="Verdana" panose="020B0604030504040204" pitchFamily="34" charset="0"/>
              <a:buNone/>
            </a:pPr>
            <a:r>
              <a:rPr lang="fr-ca" sz="3600" b="1" i="0" u="none" baseline="0">
                <a:latin typeface="Verdana" panose="020B0604030504040204" pitchFamily="34" charset="0"/>
                <a:cs typeface="Arial" panose="020B0604020202020204" pitchFamily="34" charset="0"/>
                <a:sym typeface="Verdana" panose="020B0604030504040204" pitchFamily="34" charset="0"/>
              </a:rPr>
              <a:t>Code de conduite</a:t>
            </a:r>
          </a:p>
        </p:txBody>
      </p:sp>
      <p:sp>
        <p:nvSpPr>
          <p:cNvPr id="3" name="Content Placeholder 2">
            <a:extLst>
              <a:ext uri="{FF2B5EF4-FFF2-40B4-BE49-F238E27FC236}">
                <a16:creationId xmlns:a16="http://schemas.microsoft.com/office/drawing/2014/main" id="{B3515FDC-D622-41BA-0743-C6316264CFAB}"/>
              </a:ext>
            </a:extLst>
          </p:cNvPr>
          <p:cNvSpPr>
            <a:spLocks noGrp="1"/>
          </p:cNvSpPr>
          <p:nvPr>
            <p:ph idx="1"/>
          </p:nvPr>
        </p:nvSpPr>
        <p:spPr>
          <a:xfrm>
            <a:off x="838200" y="1782763"/>
            <a:ext cx="10515600" cy="4381731"/>
          </a:xfrm>
        </p:spPr>
        <p:txBody>
          <a:bodyPr spcFirstLastPara="1">
            <a:noAutofit/>
          </a:bodyPr>
          <a:lstStyle/>
          <a:p>
            <a:pPr marL="514350" indent="-285750" algn="l" rtl="0" eaLnBrk="1" fontAlgn="auto" hangingPunct="1">
              <a:spcAft>
                <a:spcPts val="0"/>
              </a:spcAft>
              <a:buSzPts val="2000"/>
              <a:buFont typeface="Arial"/>
              <a:buChar char="•"/>
              <a:defRPr/>
            </a:pPr>
            <a:r>
              <a:rPr lang="fr-ca" sz="1600" b="0" i="0" u="none" baseline="0" dirty="0">
                <a:solidFill>
                  <a:schemeClr val="tx1"/>
                </a:solidFill>
                <a:latin typeface="Verdana"/>
                <a:ea typeface="Verdana"/>
                <a:cs typeface="Verdana"/>
                <a:sym typeface="Verdana"/>
              </a:rPr>
              <a:t>Les contacts entre le personnel et les bénévoles, d’une part, et les enfants ou clients, d’autre part, sont interdits s’ils ne sont pas liés à la prestation de services du CAE. </a:t>
            </a:r>
          </a:p>
          <a:p>
            <a:pPr marL="514350" indent="-285750" algn="l" rtl="0" eaLnBrk="1" fontAlgn="auto" hangingPunct="1">
              <a:spcAft>
                <a:spcPts val="0"/>
              </a:spcAft>
              <a:buSzPts val="2000"/>
              <a:buFont typeface="Arial"/>
              <a:buChar char="•"/>
              <a:defRPr/>
            </a:pPr>
            <a:r>
              <a:rPr lang="fr-ca" sz="1600" b="0" i="0" u="none" baseline="0" dirty="0">
                <a:solidFill>
                  <a:schemeClr val="tx1"/>
                </a:solidFill>
                <a:latin typeface="Verdana"/>
                <a:ea typeface="Verdana"/>
                <a:cs typeface="Verdana"/>
                <a:sym typeface="Verdana"/>
              </a:rPr>
              <a:t>Le contact physique entre l’enfant ou le client et les membres du personnel ou de l’équipe multidisciplinaire doit être compatible avec la sécurité et le bien-être de l’enfant ou du client. </a:t>
            </a:r>
          </a:p>
          <a:p>
            <a:pPr marL="514350" indent="-285750" algn="l" rtl="0" eaLnBrk="1" fontAlgn="auto" hangingPunct="1">
              <a:spcAft>
                <a:spcPts val="0"/>
              </a:spcAft>
              <a:buSzPts val="2000"/>
              <a:buFont typeface="Arial"/>
              <a:buChar char="•"/>
              <a:defRPr/>
            </a:pPr>
            <a:r>
              <a:rPr lang="fr-ca" sz="1600" b="0" i="0" u="none" baseline="0" dirty="0">
                <a:solidFill>
                  <a:schemeClr val="tx1"/>
                </a:solidFill>
                <a:latin typeface="Verdana"/>
                <a:ea typeface="Verdana"/>
                <a:cs typeface="Verdana"/>
                <a:sym typeface="Verdana"/>
              </a:rPr>
              <a:t>L’interaction du personnel ou des bénévoles avec les enfants clients doit pouvoir être interrompue ou observée. </a:t>
            </a:r>
          </a:p>
          <a:p>
            <a:pPr marL="514350" indent="-285750" algn="l" rtl="0" eaLnBrk="1" fontAlgn="auto" hangingPunct="1">
              <a:spcAft>
                <a:spcPts val="0"/>
              </a:spcAft>
              <a:buSzPts val="2000"/>
              <a:buFont typeface="Arial"/>
              <a:buChar char="•"/>
              <a:defRPr/>
            </a:pPr>
            <a:r>
              <a:rPr lang="fr-ca" sz="1600" b="0" i="0" u="none" baseline="0" dirty="0">
                <a:solidFill>
                  <a:schemeClr val="tx1"/>
                </a:solidFill>
                <a:latin typeface="Verdana"/>
                <a:ea typeface="Verdana"/>
                <a:cs typeface="Verdana"/>
                <a:sym typeface="Verdana"/>
              </a:rPr>
              <a:t>Il est du devoir du personnel de signaler tout soupçon de maltraitance sur un enfant. Les employés de Luna sont des rapporteurs obligatoires, et Luna veille à ce qu’une formation de rapporteur obligatoire soit dispensée à tous les employés et bénévoles. </a:t>
            </a:r>
          </a:p>
          <a:p>
            <a:pPr marL="514350" indent="-285750" algn="l" rtl="0" eaLnBrk="1" fontAlgn="auto" hangingPunct="1">
              <a:spcAft>
                <a:spcPts val="0"/>
              </a:spcAft>
              <a:buSzPts val="2000"/>
              <a:buFont typeface="Arial"/>
              <a:buChar char="•"/>
              <a:defRPr/>
            </a:pPr>
            <a:r>
              <a:rPr lang="fr-ca" sz="1600" b="0" i="0" u="none" baseline="0" dirty="0">
                <a:solidFill>
                  <a:schemeClr val="tx1"/>
                </a:solidFill>
                <a:latin typeface="Verdana"/>
                <a:ea typeface="Verdana"/>
                <a:cs typeface="Verdana"/>
                <a:sym typeface="Verdana"/>
              </a:rPr>
              <a:t>Les mises à jour des lois provinciales et des lois sur les rapporteurs obligatoires sont transmises au personnel et aux bénévoles chaque année, le cas échéant. </a:t>
            </a:r>
          </a:p>
          <a:p>
            <a:pPr marL="228600" algn="l" rtl="0" eaLnBrk="1" fontAlgn="auto" hangingPunct="1">
              <a:spcAft>
                <a:spcPts val="0"/>
              </a:spcAft>
              <a:buSzPts val="2000"/>
              <a:buFont typeface="Verdana"/>
              <a:buNone/>
              <a:defRPr/>
            </a:pPr>
            <a:endParaRPr lang="fr-ca" sz="1600" dirty="0">
              <a:solidFill>
                <a:schemeClr val="tx1"/>
              </a:solidFill>
              <a:latin typeface="Verdana"/>
              <a:ea typeface="Verdana"/>
              <a:cs typeface="Verdana"/>
              <a:sym typeface="Verdana"/>
            </a:endParaRPr>
          </a:p>
          <a:p>
            <a:pPr marL="228600" algn="l" rtl="0" eaLnBrk="1" fontAlgn="auto" hangingPunct="1">
              <a:spcAft>
                <a:spcPts val="0"/>
              </a:spcAft>
              <a:buSzPts val="2000"/>
              <a:buFont typeface="Verdana"/>
              <a:buNone/>
              <a:defRPr/>
            </a:pPr>
            <a:r>
              <a:rPr lang="fr-ca" sz="1600" b="0" i="1" u="none" baseline="0" dirty="0">
                <a:solidFill>
                  <a:schemeClr val="tx1"/>
                </a:solidFill>
                <a:latin typeface="Verdana"/>
                <a:ea typeface="Verdana"/>
                <a:cs typeface="Verdana"/>
                <a:sym typeface="Verdana"/>
              </a:rPr>
              <a:t>(Adapté de National </a:t>
            </a:r>
            <a:r>
              <a:rPr lang="fr-ca" sz="1600" b="0" i="1" u="none" baseline="0" dirty="0" err="1">
                <a:solidFill>
                  <a:schemeClr val="tx1"/>
                </a:solidFill>
                <a:latin typeface="Verdana"/>
                <a:ea typeface="Verdana"/>
                <a:cs typeface="Verdana"/>
                <a:sym typeface="Verdana"/>
              </a:rPr>
              <a:t>Children’s</a:t>
            </a:r>
            <a:r>
              <a:rPr lang="fr-ca" sz="1600" b="0" i="1" u="none" baseline="0" dirty="0">
                <a:solidFill>
                  <a:schemeClr val="tx1"/>
                </a:solidFill>
                <a:latin typeface="Verdana"/>
                <a:ea typeface="Verdana"/>
                <a:cs typeface="Verdana"/>
                <a:sym typeface="Verdana"/>
              </a:rPr>
              <a:t> Alliance, National Standards of </a:t>
            </a:r>
            <a:r>
              <a:rPr lang="fr-ca" sz="1600" b="0" i="1" u="none" baseline="0" dirty="0" err="1">
                <a:solidFill>
                  <a:schemeClr val="tx1"/>
                </a:solidFill>
                <a:latin typeface="Verdana"/>
                <a:ea typeface="Verdana"/>
                <a:cs typeface="Verdana"/>
                <a:sym typeface="Verdana"/>
              </a:rPr>
              <a:t>Accreditation</a:t>
            </a:r>
            <a:r>
              <a:rPr lang="fr-ca" sz="1600" b="0" i="1" u="none" baseline="0" dirty="0">
                <a:solidFill>
                  <a:schemeClr val="tx1"/>
                </a:solidFill>
                <a:latin typeface="Verdana"/>
                <a:ea typeface="Verdana"/>
                <a:cs typeface="Verdana"/>
                <a:sym typeface="Verdana"/>
              </a:rPr>
              <a:t> For </a:t>
            </a:r>
            <a:r>
              <a:rPr lang="fr-ca" sz="1600" b="0" i="1" u="none" baseline="0" dirty="0" err="1">
                <a:solidFill>
                  <a:schemeClr val="tx1"/>
                </a:solidFill>
                <a:latin typeface="Verdana"/>
                <a:ea typeface="Verdana"/>
                <a:cs typeface="Verdana"/>
                <a:sym typeface="Verdana"/>
              </a:rPr>
              <a:t>Children’s</a:t>
            </a:r>
            <a:r>
              <a:rPr lang="fr-ca" sz="1600" b="0" i="1" u="none" baseline="0" dirty="0">
                <a:solidFill>
                  <a:schemeClr val="tx1"/>
                </a:solidFill>
                <a:latin typeface="Verdana"/>
                <a:ea typeface="Verdana"/>
                <a:cs typeface="Verdana"/>
                <a:sym typeface="Verdana"/>
              </a:rPr>
              <a:t> </a:t>
            </a:r>
            <a:r>
              <a:rPr lang="fr-ca" sz="1600" b="0" i="1" u="none" baseline="0" dirty="0" err="1">
                <a:solidFill>
                  <a:schemeClr val="tx1"/>
                </a:solidFill>
                <a:latin typeface="Verdana"/>
                <a:ea typeface="Verdana"/>
                <a:cs typeface="Verdana"/>
                <a:sym typeface="Verdana"/>
              </a:rPr>
              <a:t>Advocacy</a:t>
            </a:r>
            <a:r>
              <a:rPr lang="fr-ca" sz="1600" b="0" i="1" u="none" baseline="0" dirty="0">
                <a:solidFill>
                  <a:schemeClr val="tx1"/>
                </a:solidFill>
                <a:latin typeface="Verdana"/>
                <a:ea typeface="Verdana"/>
                <a:cs typeface="Verdana"/>
                <a:sym typeface="Verdana"/>
              </a:rPr>
              <a:t> Centers, édition 2023) </a:t>
            </a:r>
            <a:endParaRPr lang="fr-ca" sz="1600" i="1" dirty="0">
              <a:solidFill>
                <a:srgbClr val="181610"/>
              </a:solidFill>
              <a:latin typeface="Verdana"/>
              <a:ea typeface="Verdana"/>
              <a:cs typeface="Verdana"/>
              <a:sym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Google Shape;187;p6">
            <a:extLst>
              <a:ext uri="{FF2B5EF4-FFF2-40B4-BE49-F238E27FC236}">
                <a16:creationId xmlns:a16="http://schemas.microsoft.com/office/drawing/2014/main" id="{B4C26ACC-CBEA-69E5-D0D5-49E96AA90CF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1288" y="1309688"/>
            <a:ext cx="2963862"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Google Shape;188;p6">
            <a:extLst>
              <a:ext uri="{FF2B5EF4-FFF2-40B4-BE49-F238E27FC236}">
                <a16:creationId xmlns:a16="http://schemas.microsoft.com/office/drawing/2014/main" id="{F254999A-0E98-CB4A-665E-C8B0B527CC65}"/>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01638" y="555625"/>
            <a:ext cx="8020050" cy="607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Google Shape;189;p6">
            <a:extLst>
              <a:ext uri="{FF2B5EF4-FFF2-40B4-BE49-F238E27FC236}">
                <a16:creationId xmlns:a16="http://schemas.microsoft.com/office/drawing/2014/main" id="{FF543105-2A9E-0DE4-1A4A-C38ED2CA5BE6}"/>
              </a:ext>
            </a:extLst>
          </p:cNvPr>
          <p:cNvSpPr txBox="1">
            <a:spLocks noChangeArrowheads="1"/>
          </p:cNvSpPr>
          <p:nvPr/>
        </p:nvSpPr>
        <p:spPr bwMode="auto">
          <a:xfrm>
            <a:off x="838200" y="973138"/>
            <a:ext cx="6103938"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rtl="0" eaLnBrk="1" hangingPunct="1"/>
            <a:r>
              <a:rPr lang="fr-ca" sz="3600" b="1" i="0" u="none" baseline="0">
                <a:solidFill>
                  <a:srgbClr val="141A4C"/>
                </a:solidFill>
                <a:latin typeface="Verdana" panose="020B0604030504040204" pitchFamily="34" charset="0"/>
                <a:sym typeface="Verdana" panose="020B0604030504040204" pitchFamily="34" charset="0"/>
              </a:rPr>
              <a:t>Évaluation de la sécurité des enfants</a:t>
            </a:r>
            <a:endParaRPr lang="fr-ca" altLang="en-US">
              <a:solidFill>
                <a:srgbClr val="141A4C"/>
              </a:solidFill>
            </a:endParaRPr>
          </a:p>
        </p:txBody>
      </p:sp>
      <p:sp>
        <p:nvSpPr>
          <p:cNvPr id="190" name="Google Shape;190;p6">
            <a:extLst>
              <a:ext uri="{FF2B5EF4-FFF2-40B4-BE49-F238E27FC236}">
                <a16:creationId xmlns:a16="http://schemas.microsoft.com/office/drawing/2014/main" id="{8A32F7A0-D769-C64B-FFA1-581C707113C8}"/>
              </a:ext>
            </a:extLst>
          </p:cNvPr>
          <p:cNvSpPr txBox="1"/>
          <p:nvPr/>
        </p:nvSpPr>
        <p:spPr>
          <a:xfrm>
            <a:off x="838200" y="2463800"/>
            <a:ext cx="6335713" cy="3565525"/>
          </a:xfrm>
          <a:prstGeom prst="rect">
            <a:avLst/>
          </a:prstGeom>
          <a:noFill/>
          <a:ln>
            <a:noFill/>
          </a:ln>
        </p:spPr>
        <p:txBody>
          <a:bodyPr spcFirstLastPara="1" lIns="91425" tIns="45700" rIns="91425" bIns="45700"/>
          <a:lstStyle/>
          <a:p>
            <a:pPr algn="l" rtl="0" eaLnBrk="1" fontAlgn="auto" hangingPunct="1">
              <a:spcBef>
                <a:spcPts val="0"/>
              </a:spcBef>
              <a:spcAft>
                <a:spcPts val="0"/>
              </a:spcAft>
              <a:buClr>
                <a:srgbClr val="000000"/>
              </a:buClr>
              <a:buFont typeface="Arial"/>
              <a:buNone/>
              <a:defRPr/>
            </a:pPr>
            <a:r>
              <a:rPr lang="fr-ca" sz="1800" b="0" i="0" u="none" kern="0" baseline="0">
                <a:solidFill>
                  <a:schemeClr val="tx1"/>
                </a:solidFill>
                <a:latin typeface="Verdana" panose="020B0604030504040204" pitchFamily="34" charset="0"/>
                <a:ea typeface="Verdana" panose="020B0604030504040204" pitchFamily="34" charset="0"/>
                <a:cs typeface="Arial"/>
                <a:sym typeface="Arial"/>
              </a:rPr>
              <a:t>L’évaluation de Luna comprend, sans s’y limiter, les éléments suivants : </a:t>
            </a:r>
          </a:p>
          <a:p>
            <a:pPr marL="514350" indent="-285750" algn="l" rtl="0" eaLnBrk="1" fontAlgn="auto" hangingPunct="1">
              <a:lnSpc>
                <a:spcPct val="120000"/>
              </a:lnSpc>
              <a:spcBef>
                <a:spcPts val="0"/>
              </a:spcBef>
              <a:spcAft>
                <a:spcPts val="0"/>
              </a:spcAft>
              <a:buClr>
                <a:srgbClr val="49C5B1"/>
              </a:buClr>
              <a:buSzPts val="2000"/>
              <a:buFont typeface="Arial"/>
              <a:buChar char="•"/>
              <a:defRPr/>
            </a:pPr>
            <a:r>
              <a:rPr lang="fr-ca" sz="1800" b="0" i="0" u="none" kern="0" baseline="0">
                <a:solidFill>
                  <a:schemeClr val="tx1"/>
                </a:solidFill>
                <a:latin typeface="Verdana" panose="020B0604030504040204" pitchFamily="34" charset="0"/>
                <a:ea typeface="Verdana" panose="020B0604030504040204" pitchFamily="34" charset="0"/>
                <a:cs typeface="Arial"/>
                <a:sym typeface="Arial"/>
              </a:rPr>
              <a:t>Surveillance efficace des enfants</a:t>
            </a:r>
          </a:p>
          <a:p>
            <a:pPr marL="514350" indent="-285750" algn="l" rtl="0" eaLnBrk="1" fontAlgn="auto" hangingPunct="1">
              <a:lnSpc>
                <a:spcPct val="120000"/>
              </a:lnSpc>
              <a:spcBef>
                <a:spcPts val="0"/>
              </a:spcBef>
              <a:spcAft>
                <a:spcPts val="0"/>
              </a:spcAft>
              <a:buClr>
                <a:srgbClr val="49C5B1"/>
              </a:buClr>
              <a:buSzPts val="2000"/>
              <a:buFont typeface="Arial"/>
              <a:buChar char="•"/>
              <a:defRPr/>
            </a:pPr>
            <a:r>
              <a:rPr lang="fr-ca" sz="1800" b="0" i="0" u="none" kern="0" baseline="0">
                <a:solidFill>
                  <a:schemeClr val="tx1"/>
                </a:solidFill>
                <a:latin typeface="Verdana" panose="020B0604030504040204" pitchFamily="34" charset="0"/>
                <a:ea typeface="Verdana" panose="020B0604030504040204" pitchFamily="34" charset="0"/>
                <a:cs typeface="Arial"/>
                <a:sym typeface="Arial"/>
              </a:rPr>
              <a:t>Protection sécurité enfants de toutes les prises électriques</a:t>
            </a:r>
          </a:p>
          <a:p>
            <a:pPr marL="514350" indent="-285750" algn="l" rtl="0" eaLnBrk="1" fontAlgn="auto" hangingPunct="1">
              <a:lnSpc>
                <a:spcPct val="120000"/>
              </a:lnSpc>
              <a:spcBef>
                <a:spcPts val="0"/>
              </a:spcBef>
              <a:spcAft>
                <a:spcPts val="0"/>
              </a:spcAft>
              <a:buClr>
                <a:srgbClr val="49C5B1"/>
              </a:buClr>
              <a:buSzPts val="2000"/>
              <a:buFont typeface="Arial"/>
              <a:buChar char="•"/>
              <a:defRPr/>
            </a:pPr>
            <a:r>
              <a:rPr lang="fr-ca" sz="1800" b="0" i="0" u="none" kern="0" baseline="0">
                <a:solidFill>
                  <a:schemeClr val="tx1"/>
                </a:solidFill>
                <a:latin typeface="Verdana" panose="020B0604030504040204" pitchFamily="34" charset="0"/>
                <a:ea typeface="Verdana" panose="020B0604030504040204" pitchFamily="34" charset="0"/>
                <a:cs typeface="Arial"/>
                <a:sym typeface="Arial"/>
              </a:rPr>
              <a:t>Assainissement des salles de jeux sur une base régulière </a:t>
            </a:r>
            <a:endParaRPr lang="fr-ca" sz="1800" kern="0" dirty="0">
              <a:solidFill>
                <a:schemeClr val="tx1"/>
              </a:solidFill>
              <a:latin typeface="Verdana" panose="020B0604030504040204" pitchFamily="34" charset="0"/>
              <a:ea typeface="Verdana" panose="020B0604030504040204" pitchFamily="34" charset="0"/>
              <a:cs typeface="Arial"/>
              <a:sym typeface="Arial"/>
            </a:endParaRPr>
          </a:p>
          <a:p>
            <a:pPr marL="514350" indent="-285750" algn="l" rtl="0" eaLnBrk="1" fontAlgn="auto" hangingPunct="1">
              <a:lnSpc>
                <a:spcPct val="120000"/>
              </a:lnSpc>
              <a:spcBef>
                <a:spcPts val="0"/>
              </a:spcBef>
              <a:spcAft>
                <a:spcPts val="0"/>
              </a:spcAft>
              <a:buClr>
                <a:srgbClr val="49C5B1"/>
              </a:buClr>
              <a:buSzPts val="2000"/>
              <a:buFont typeface="Arial"/>
              <a:buChar char="•"/>
              <a:defRPr/>
            </a:pPr>
            <a:r>
              <a:rPr lang="fr-ca" sz="1800" b="0" i="0" u="none" kern="0" baseline="0">
                <a:solidFill>
                  <a:schemeClr val="tx1"/>
                </a:solidFill>
                <a:latin typeface="Verdana" panose="020B0604030504040204" pitchFamily="34" charset="0"/>
                <a:ea typeface="Verdana" panose="020B0604030504040204" pitchFamily="34" charset="0"/>
                <a:cs typeface="Arial"/>
                <a:sym typeface="Arial"/>
              </a:rPr>
              <a:t>Robinets d’eau chaude maintenus à une température non brûlante</a:t>
            </a:r>
            <a:endParaRPr lang="fr-ca" sz="1800" kern="0" dirty="0">
              <a:solidFill>
                <a:schemeClr val="tx1"/>
              </a:solidFill>
              <a:latin typeface="Verdana" panose="020B0604030504040204" pitchFamily="34" charset="0"/>
              <a:ea typeface="Verdana" panose="020B0604030504040204" pitchFamily="34" charset="0"/>
              <a:cs typeface="Arial"/>
              <a:sym typeface="Arial"/>
            </a:endParaRPr>
          </a:p>
          <a:p>
            <a:pPr marL="514350" indent="-285750" algn="l" rtl="0" eaLnBrk="1" fontAlgn="auto" hangingPunct="1">
              <a:lnSpc>
                <a:spcPct val="120000"/>
              </a:lnSpc>
              <a:spcBef>
                <a:spcPts val="0"/>
              </a:spcBef>
              <a:spcAft>
                <a:spcPts val="0"/>
              </a:spcAft>
              <a:buClr>
                <a:srgbClr val="49C5B1"/>
              </a:buClr>
              <a:buSzPts val="2000"/>
              <a:buFont typeface="Arial"/>
              <a:buChar char="•"/>
              <a:defRPr/>
            </a:pPr>
            <a:r>
              <a:rPr lang="fr-ca" sz="1800" b="0" i="0" u="none" kern="0" baseline="0">
                <a:solidFill>
                  <a:schemeClr val="tx1"/>
                </a:solidFill>
                <a:latin typeface="Verdana" panose="020B0604030504040204" pitchFamily="34" charset="0"/>
                <a:ea typeface="Verdana" panose="020B0604030504040204" pitchFamily="34" charset="0"/>
                <a:cs typeface="Arial"/>
                <a:sym typeface="Arial"/>
              </a:rPr>
              <a:t>Meubles ou appareils solidement fixés aux murs</a:t>
            </a:r>
            <a:endParaRPr lang="fr-ca" sz="1800" kern="0" dirty="0">
              <a:solidFill>
                <a:schemeClr val="tx1"/>
              </a:solidFill>
              <a:latin typeface="Verdana" panose="020B0604030504040204" pitchFamily="34" charset="0"/>
              <a:ea typeface="Verdana" panose="020B0604030504040204" pitchFamily="34" charset="0"/>
              <a:cs typeface="Arial"/>
              <a:sym typeface="Arial"/>
            </a:endParaRPr>
          </a:p>
          <a:p>
            <a:pPr marL="514350" indent="-285750" algn="l" rtl="0" eaLnBrk="1" fontAlgn="auto" hangingPunct="1">
              <a:lnSpc>
                <a:spcPct val="120000"/>
              </a:lnSpc>
              <a:spcBef>
                <a:spcPts val="0"/>
              </a:spcBef>
              <a:spcAft>
                <a:spcPts val="0"/>
              </a:spcAft>
              <a:buClr>
                <a:srgbClr val="49C5B1"/>
              </a:buClr>
              <a:buSzPts val="2000"/>
              <a:buFont typeface="Arial"/>
              <a:buChar char="•"/>
              <a:defRPr/>
            </a:pPr>
            <a:r>
              <a:rPr lang="fr-ca" sz="1800" b="0" i="0" u="none" kern="0" baseline="0">
                <a:solidFill>
                  <a:schemeClr val="tx1"/>
                </a:solidFill>
                <a:latin typeface="Verdana" panose="020B0604030504040204" pitchFamily="34" charset="0"/>
                <a:ea typeface="Verdana" panose="020B0604030504040204" pitchFamily="34" charset="0"/>
                <a:cs typeface="Arial"/>
                <a:sym typeface="Arial"/>
              </a:rPr>
              <a:t>Plantes ou produits chimiques toxiques rangés hors de portée des enfants</a:t>
            </a:r>
          </a:p>
          <a:p>
            <a:pPr marL="514350" indent="-285750" algn="l" rtl="0" eaLnBrk="1" fontAlgn="auto" hangingPunct="1">
              <a:lnSpc>
                <a:spcPct val="120000"/>
              </a:lnSpc>
              <a:spcBef>
                <a:spcPts val="0"/>
              </a:spcBef>
              <a:spcAft>
                <a:spcPts val="0"/>
              </a:spcAft>
              <a:buClr>
                <a:srgbClr val="49C5B1"/>
              </a:buClr>
              <a:buSzPts val="2000"/>
              <a:buFont typeface="Arial"/>
              <a:buChar char="•"/>
              <a:defRPr/>
            </a:pPr>
            <a:r>
              <a:rPr lang="fr-ca" sz="1800" b="0" i="0" u="none" kern="0" baseline="0">
                <a:solidFill>
                  <a:schemeClr val="tx1"/>
                </a:solidFill>
                <a:latin typeface="Verdana" panose="020B0604030504040204" pitchFamily="34" charset="0"/>
                <a:ea typeface="Verdana" panose="020B0604030504040204" pitchFamily="34" charset="0"/>
                <a:cs typeface="Arial"/>
                <a:sym typeface="Arial"/>
              </a:rPr>
              <a:t>Plans de sécurité et d’évacuation en place</a:t>
            </a:r>
            <a:endParaRPr lang="fr-ca" sz="1800" kern="0" dirty="0">
              <a:solidFill>
                <a:schemeClr val="tx1"/>
              </a:solidFill>
              <a:latin typeface="Verdana" panose="020B0604030504040204" pitchFamily="34" charset="0"/>
              <a:ea typeface="Verdana" panose="020B0604030504040204" pitchFamily="34" charset="0"/>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Custom 2">
      <a:dk1>
        <a:srgbClr val="141A4C"/>
      </a:dk1>
      <a:lt1>
        <a:srgbClr val="FFFDF7"/>
      </a:lt1>
      <a:dk2>
        <a:srgbClr val="48C4B1"/>
      </a:dk2>
      <a:lt2>
        <a:srgbClr val="D6D2C4"/>
      </a:lt2>
      <a:accent1>
        <a:srgbClr val="5F6DB2"/>
      </a:accent1>
      <a:accent2>
        <a:srgbClr val="EA6853"/>
      </a:accent2>
      <a:accent3>
        <a:srgbClr val="48C4B1"/>
      </a:accent3>
      <a:accent4>
        <a:srgbClr val="91D3C8"/>
      </a:accent4>
      <a:accent5>
        <a:srgbClr val="141A4C"/>
      </a:accent5>
      <a:accent6>
        <a:srgbClr val="5F6DB2"/>
      </a:accent6>
      <a:hlink>
        <a:srgbClr val="5F6DB2"/>
      </a:hlink>
      <a:folHlink>
        <a:srgbClr val="48C4B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87C3E0DF98180418B139C5DA5B915EF" ma:contentTypeVersion="13" ma:contentTypeDescription="Create a new document." ma:contentTypeScope="" ma:versionID="72e0cf4d07854643d71490658bbcc96c">
  <xsd:schema xmlns:xsd="http://www.w3.org/2001/XMLSchema" xmlns:xs="http://www.w3.org/2001/XMLSchema" xmlns:p="http://schemas.microsoft.com/office/2006/metadata/properties" xmlns:ns2="0bf2fcc8-cad3-473b-a241-ba7e0848539b" xmlns:ns3="d5c5a1c3-2edc-4215-a3f1-9a27367fbeb6" targetNamespace="http://schemas.microsoft.com/office/2006/metadata/properties" ma:root="true" ma:fieldsID="ed862dda29885d7177a0e7b30ac88605" ns2:_="" ns3:_="">
    <xsd:import namespace="0bf2fcc8-cad3-473b-a241-ba7e0848539b"/>
    <xsd:import namespace="d5c5a1c3-2edc-4215-a3f1-9a27367fbeb6"/>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f2fcc8-cad3-473b-a241-ba7e084853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5c5a1c3-2edc-4215-a3f1-9a27367fbeb6"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572D24-6C1F-428E-AAC8-5F647D4E8765}">
  <ds:schemaRefs>
    <ds:schemaRef ds:uri="http://schemas.microsoft.com/office/2006/metadata/properties"/>
    <ds:schemaRef ds:uri="http://schemas.microsoft.com/office/infopath/2007/PartnerControls"/>
    <ds:schemaRef ds:uri="http://purl.org/dc/terms/"/>
    <ds:schemaRef ds:uri="http://schemas.microsoft.com/office/2006/documentManagement/types"/>
    <ds:schemaRef ds:uri="http://purl.org/dc/elements/1.1/"/>
    <ds:schemaRef ds:uri="0bf2fcc8-cad3-473b-a241-ba7e0848539b"/>
    <ds:schemaRef ds:uri="d5c5a1c3-2edc-4215-a3f1-9a27367fbeb6"/>
    <ds:schemaRef ds:uri="http://www.w3.org/XML/1998/namespace"/>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8A870BBF-5EA9-4636-A31A-C01CE8041E56}">
  <ds:schemaRefs>
    <ds:schemaRef ds:uri="0bf2fcc8-cad3-473b-a241-ba7e0848539b"/>
    <ds:schemaRef ds:uri="d5c5a1c3-2edc-4215-a3f1-9a27367fbeb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CA0B14E-DAEF-46F3-A869-D509C3CADDE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377</TotalTime>
  <Words>1620</Words>
  <Application>Microsoft Office PowerPoint</Application>
  <PresentationFormat>Widescreen</PresentationFormat>
  <Paragraphs>150</Paragraphs>
  <Slides>37</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Arial,Sans-Serif</vt:lpstr>
      <vt:lpstr>Calibri</vt:lpstr>
      <vt:lpstr>Courier New</vt:lpstr>
      <vt:lpstr>NTR</vt:lpstr>
      <vt:lpstr>System Font Regular</vt:lpstr>
      <vt:lpstr>Verdana</vt:lpstr>
      <vt:lpstr>Verdana Pro</vt:lpstr>
      <vt:lpstr>Office Theme</vt:lpstr>
      <vt:lpstr>PowerPoint Presentation</vt:lpstr>
      <vt:lpstr>PowerPoint Presentation</vt:lpstr>
      <vt:lpstr>Ligne directrice 1 :  Cadre axé sur l’enfant</vt:lpstr>
      <vt:lpstr>Nous croyons...</vt:lpstr>
      <vt:lpstr>PowerPoint Presentation</vt:lpstr>
      <vt:lpstr>Des espaces sûrs, accueillants, confortables et neutres pour les enfants et leur famille</vt:lpstr>
      <vt:lpstr>PowerPoint Presentation</vt:lpstr>
      <vt:lpstr>Code de conduite</vt:lpstr>
      <vt:lpstr>PowerPoint Presentation</vt:lpstr>
      <vt:lpstr>Espace inclusif de genre</vt:lpstr>
      <vt:lpstr>Un accueil chaleureux</vt:lpstr>
      <vt:lpstr>Notre espace</vt:lpstr>
      <vt:lpstr>PowerPoint Presentation</vt:lpstr>
      <vt:lpstr>Espace sacré</vt:lpstr>
      <vt:lpstr>Espace sacré</vt:lpstr>
      <vt:lpstr>Milieu de l’enfant</vt:lpstr>
      <vt:lpstr>Application Espace Enfants</vt:lpstr>
      <vt:lpstr>Préparation à l’examen médical</vt:lpstr>
      <vt:lpstr>PowerPoint Presentation</vt:lpstr>
      <vt:lpstr>Séparation des victimes et des délinquants</vt:lpstr>
      <vt:lpstr>PowerPoint Presentation</vt:lpstr>
      <vt:lpstr>La politique de Luna</vt:lpstr>
      <vt:lpstr>Salle de témoignage à distance</vt:lpstr>
      <vt:lpstr>PowerPoint Presentation</vt:lpstr>
      <vt:lpstr>Jeunes ayant des comportements sexuels problématiques (CSP)</vt:lpstr>
      <vt:lpstr>Supervision et observation des enfants et des jeunes</vt:lpstr>
      <vt:lpstr>PowerPoint Presentation</vt:lpstr>
      <vt:lpstr>Soutien à la supervision</vt:lpstr>
      <vt:lpstr>Séparation des clients impliqués dans différentes enquêtes</vt:lpstr>
      <vt:lpstr>PowerPoint Presentation</vt:lpstr>
      <vt:lpstr>Enquête</vt:lpstr>
      <vt:lpstr>La confidentialité doit être assurée à tout moment</vt:lpstr>
      <vt:lpstr>PowerPoint Presentation</vt:lpstr>
      <vt:lpstr>Réactivité aux besoins d’accessibilité des enfants et des familles</vt:lpstr>
      <vt:lpstr>PowerPoint Presentation</vt:lpstr>
      <vt:lpstr>Accessibilité</vt:lpstr>
      <vt:lpstr>Merci!   Coordonnées :   Adjoa Chintoh-Silva — AChintoh-Silva@lunacentre.ca  Cynthia Tonet — ctonet@lunacentre.ca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Allison Colpitts</dc:creator>
  <cp:lastModifiedBy>Pascal Roseau</cp:lastModifiedBy>
  <cp:revision>160</cp:revision>
  <dcterms:created xsi:type="dcterms:W3CDTF">2019-11-04T20:08:48Z</dcterms:created>
  <dcterms:modified xsi:type="dcterms:W3CDTF">2022-12-06T14:34:30Z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0x010100D87C3E0DF98180418B139C5DA5B915EF</vt:lpwstr>
  </property>
  <property fmtid="{D5CDD505-2E9C-101B-9397-08002B2CF9AE}" pid="3" name="Order">
    <vt:r8>3829400</vt:r8>
  </property>
  <property fmtid="{D5CDD505-2E9C-101B-9397-08002B2CF9AE}" pid="4" name="ComplianceAssetId">
    <vt:lpwstr/>
  </property>
</Properties>
</file>